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5" r:id="rId4"/>
    <p:sldId id="280" r:id="rId5"/>
    <p:sldId id="274" r:id="rId6"/>
    <p:sldId id="259" r:id="rId7"/>
    <p:sldId id="261" r:id="rId8"/>
    <p:sldId id="281" r:id="rId9"/>
    <p:sldId id="263" r:id="rId10"/>
    <p:sldId id="265" r:id="rId11"/>
    <p:sldId id="284" r:id="rId12"/>
    <p:sldId id="272" r:id="rId13"/>
    <p:sldId id="273" r:id="rId14"/>
    <p:sldId id="276" r:id="rId15"/>
    <p:sldId id="277" r:id="rId16"/>
    <p:sldId id="278" r:id="rId17"/>
    <p:sldId id="279" r:id="rId18"/>
    <p:sldId id="267" r:id="rId19"/>
    <p:sldId id="269" r:id="rId20"/>
    <p:sldId id="282" r:id="rId21"/>
    <p:sldId id="283" r:id="rId22"/>
    <p:sldId id="28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27F97BB-C833-4FB7-BDE5-3F7075034690}" styleName="Estilo temático 2 - Énfasis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4C2AA2-D10B-4441-8D05-5CDDB7C26EEB}" type="doc">
      <dgm:prSet loTypeId="urn:microsoft.com/office/officeart/2005/8/layout/hList1" loCatId="list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s-ES"/>
        </a:p>
      </dgm:t>
    </dgm:pt>
    <dgm:pt modelId="{652DE4FF-14F2-4044-BFEF-4D5FFFA82384}">
      <dgm:prSet phldrT="[Texto]" custT="1"/>
      <dgm:spPr/>
      <dgm:t>
        <a:bodyPr/>
        <a:lstStyle/>
        <a:p>
          <a:r>
            <a:rPr lang="es-ES" sz="1400" b="1" dirty="0"/>
            <a:t>Mecatrónica</a:t>
          </a:r>
        </a:p>
      </dgm:t>
    </dgm:pt>
    <dgm:pt modelId="{BB2411C6-46F9-4A30-BBFC-BA6B9BD619A6}" type="parTrans" cxnId="{0D56EEA2-A322-4985-85D5-E850AB5787DF}">
      <dgm:prSet/>
      <dgm:spPr/>
      <dgm:t>
        <a:bodyPr/>
        <a:lstStyle/>
        <a:p>
          <a:endParaRPr lang="es-ES"/>
        </a:p>
      </dgm:t>
    </dgm:pt>
    <dgm:pt modelId="{D7154F9F-3860-49F1-8F9F-8948DFF983D1}" type="sibTrans" cxnId="{0D56EEA2-A322-4985-85D5-E850AB5787DF}">
      <dgm:prSet/>
      <dgm:spPr/>
      <dgm:t>
        <a:bodyPr/>
        <a:lstStyle/>
        <a:p>
          <a:endParaRPr lang="es-ES"/>
        </a:p>
      </dgm:t>
    </dgm:pt>
    <dgm:pt modelId="{4C076828-F5EF-414A-94A5-65C43C973811}">
      <dgm:prSet phldrT="[Texto]"/>
      <dgm:spPr/>
      <dgm:t>
        <a:bodyPr/>
        <a:lstStyle/>
        <a:p>
          <a:pPr>
            <a:lnSpc>
              <a:spcPct val="150000"/>
            </a:lnSpc>
            <a:buFont typeface="Wingdings" panose="05000000000000000000" pitchFamily="2" charset="2"/>
            <a:buChar char="ü"/>
          </a:pPr>
          <a:r>
            <a:rPr lang="es-ES" b="0" u="sng" dirty="0"/>
            <a:t>Electrónica de control</a:t>
          </a:r>
          <a:r>
            <a:rPr lang="es-ES" dirty="0"/>
            <a:t>: Microcontroladores</a:t>
          </a:r>
        </a:p>
      </dgm:t>
    </dgm:pt>
    <dgm:pt modelId="{5B9FC31E-F7F3-459E-B769-5CFF38C5A1C0}" type="parTrans" cxnId="{F6146110-DF16-4CE6-85A7-244E34F92892}">
      <dgm:prSet/>
      <dgm:spPr/>
      <dgm:t>
        <a:bodyPr/>
        <a:lstStyle/>
        <a:p>
          <a:endParaRPr lang="es-ES"/>
        </a:p>
      </dgm:t>
    </dgm:pt>
    <dgm:pt modelId="{13C68E04-1B55-4390-BA17-124BE2BE9D24}" type="sibTrans" cxnId="{F6146110-DF16-4CE6-85A7-244E34F92892}">
      <dgm:prSet/>
      <dgm:spPr/>
      <dgm:t>
        <a:bodyPr/>
        <a:lstStyle/>
        <a:p>
          <a:endParaRPr lang="es-ES"/>
        </a:p>
      </dgm:t>
    </dgm:pt>
    <dgm:pt modelId="{7F0F5D5E-713F-4E70-8B2F-91FD351ADDB2}">
      <dgm:prSet phldrT="[Texto]"/>
      <dgm:spPr/>
      <dgm:t>
        <a:bodyPr/>
        <a:lstStyle/>
        <a:p>
          <a:pPr>
            <a:lnSpc>
              <a:spcPct val="150000"/>
            </a:lnSpc>
            <a:buFont typeface="Wingdings" panose="05000000000000000000" pitchFamily="2" charset="2"/>
            <a:buChar char="ü"/>
          </a:pPr>
          <a:r>
            <a:rPr lang="es-ES" u="sng" dirty="0"/>
            <a:t>Hardware libre</a:t>
          </a:r>
          <a:r>
            <a:rPr lang="es-ES" dirty="0"/>
            <a:t>: Placas Arduino</a:t>
          </a:r>
        </a:p>
      </dgm:t>
    </dgm:pt>
    <dgm:pt modelId="{EC25F795-493B-43D8-8EA4-86AECF6B27E7}" type="parTrans" cxnId="{DB68EB68-D7F4-4797-BE83-113E8B0BB189}">
      <dgm:prSet/>
      <dgm:spPr/>
      <dgm:t>
        <a:bodyPr/>
        <a:lstStyle/>
        <a:p>
          <a:endParaRPr lang="es-ES"/>
        </a:p>
      </dgm:t>
    </dgm:pt>
    <dgm:pt modelId="{3E196733-4492-4EFF-A4A6-CA2EE428743B}" type="sibTrans" cxnId="{DB68EB68-D7F4-4797-BE83-113E8B0BB189}">
      <dgm:prSet/>
      <dgm:spPr/>
      <dgm:t>
        <a:bodyPr/>
        <a:lstStyle/>
        <a:p>
          <a:endParaRPr lang="es-ES"/>
        </a:p>
      </dgm:t>
    </dgm:pt>
    <dgm:pt modelId="{49C791C8-931E-4F71-8E4E-EB8FA453B2A5}">
      <dgm:prSet/>
      <dgm:spPr/>
      <dgm:t>
        <a:bodyPr/>
        <a:lstStyle/>
        <a:p>
          <a:pPr>
            <a:lnSpc>
              <a:spcPct val="150000"/>
            </a:lnSpc>
            <a:buFont typeface="Wingdings" panose="05000000000000000000" pitchFamily="2" charset="2"/>
            <a:buChar char="ü"/>
          </a:pPr>
          <a:r>
            <a:rPr lang="es-ES" u="sng" dirty="0"/>
            <a:t>Electrónica de Potencia</a:t>
          </a:r>
          <a:r>
            <a:rPr lang="es-ES" dirty="0"/>
            <a:t>: Drivers para motores paso a paso </a:t>
          </a:r>
        </a:p>
      </dgm:t>
    </dgm:pt>
    <dgm:pt modelId="{39E2AB50-E730-4412-8272-282FD1A869A6}" type="parTrans" cxnId="{4123E8DE-D34F-42B9-8BFB-27FDC84B6220}">
      <dgm:prSet/>
      <dgm:spPr/>
      <dgm:t>
        <a:bodyPr/>
        <a:lstStyle/>
        <a:p>
          <a:endParaRPr lang="es-ES"/>
        </a:p>
      </dgm:t>
    </dgm:pt>
    <dgm:pt modelId="{E66314EA-F98F-4146-9CD8-2871B31F0740}" type="sibTrans" cxnId="{4123E8DE-D34F-42B9-8BFB-27FDC84B6220}">
      <dgm:prSet/>
      <dgm:spPr/>
      <dgm:t>
        <a:bodyPr/>
        <a:lstStyle/>
        <a:p>
          <a:endParaRPr lang="es-ES"/>
        </a:p>
      </dgm:t>
    </dgm:pt>
    <dgm:pt modelId="{F16A5C49-71AB-43A3-9671-E660CBF4DD88}">
      <dgm:prSet/>
      <dgm:spPr/>
      <dgm:t>
        <a:bodyPr/>
        <a:lstStyle/>
        <a:p>
          <a:pPr>
            <a:lnSpc>
              <a:spcPct val="150000"/>
            </a:lnSpc>
            <a:buFont typeface="Wingdings" panose="05000000000000000000" pitchFamily="2" charset="2"/>
            <a:buChar char="ü"/>
          </a:pPr>
          <a:r>
            <a:rPr lang="es-ES" u="sng" dirty="0"/>
            <a:t>Sensores</a:t>
          </a:r>
          <a:r>
            <a:rPr lang="es-ES" dirty="0"/>
            <a:t>: Interruptores de final de carrera </a:t>
          </a:r>
        </a:p>
      </dgm:t>
    </dgm:pt>
    <dgm:pt modelId="{640667A6-90F8-43BA-9637-B839AE5B7445}" type="parTrans" cxnId="{646C5B25-1D3F-441F-9002-C37CCBD4AA27}">
      <dgm:prSet/>
      <dgm:spPr/>
      <dgm:t>
        <a:bodyPr/>
        <a:lstStyle/>
        <a:p>
          <a:endParaRPr lang="es-ES"/>
        </a:p>
      </dgm:t>
    </dgm:pt>
    <dgm:pt modelId="{0AF12BA3-65BD-4493-9AF7-6D15AEF0D7FC}" type="sibTrans" cxnId="{646C5B25-1D3F-441F-9002-C37CCBD4AA27}">
      <dgm:prSet/>
      <dgm:spPr/>
      <dgm:t>
        <a:bodyPr/>
        <a:lstStyle/>
        <a:p>
          <a:endParaRPr lang="es-ES"/>
        </a:p>
      </dgm:t>
    </dgm:pt>
    <dgm:pt modelId="{C2885B5D-07D8-446B-B647-D9D1CD4F30B5}">
      <dgm:prSet/>
      <dgm:spPr/>
      <dgm:t>
        <a:bodyPr/>
        <a:lstStyle/>
        <a:p>
          <a:pPr>
            <a:lnSpc>
              <a:spcPct val="150000"/>
            </a:lnSpc>
            <a:buFont typeface="Wingdings" panose="05000000000000000000" pitchFamily="2" charset="2"/>
            <a:buChar char="ü"/>
          </a:pPr>
          <a:r>
            <a:rPr lang="es-ES" u="sng" dirty="0"/>
            <a:t>Sistema mecánico</a:t>
          </a:r>
          <a:r>
            <a:rPr lang="es-ES" dirty="0"/>
            <a:t>: Componentes estructurales y transmisores del movimiento </a:t>
          </a:r>
        </a:p>
      </dgm:t>
    </dgm:pt>
    <dgm:pt modelId="{DE15FEA2-58C7-4DF3-AC4E-B2ADA272E2DE}" type="parTrans" cxnId="{5C04F4D5-5CE5-497F-A304-79119DFAEDFC}">
      <dgm:prSet/>
      <dgm:spPr/>
      <dgm:t>
        <a:bodyPr/>
        <a:lstStyle/>
        <a:p>
          <a:endParaRPr lang="es-ES"/>
        </a:p>
      </dgm:t>
    </dgm:pt>
    <dgm:pt modelId="{B73D4238-89A6-4263-BADB-FCAF1F958D91}" type="sibTrans" cxnId="{5C04F4D5-5CE5-497F-A304-79119DFAEDFC}">
      <dgm:prSet/>
      <dgm:spPr/>
      <dgm:t>
        <a:bodyPr/>
        <a:lstStyle/>
        <a:p>
          <a:endParaRPr lang="es-ES"/>
        </a:p>
      </dgm:t>
    </dgm:pt>
    <dgm:pt modelId="{8EEDF245-1404-4152-B13E-63FF1D1DA6AE}">
      <dgm:prSet/>
      <dgm:spPr/>
      <dgm:t>
        <a:bodyPr/>
        <a:lstStyle/>
        <a:p>
          <a:pPr>
            <a:lnSpc>
              <a:spcPct val="150000"/>
            </a:lnSpc>
            <a:buFont typeface="Wingdings" panose="05000000000000000000" pitchFamily="2" charset="2"/>
            <a:buChar char="ü"/>
          </a:pPr>
          <a:r>
            <a:rPr lang="es-ES" u="sng" dirty="0"/>
            <a:t>CAD</a:t>
          </a:r>
          <a:r>
            <a:rPr lang="es-ES" dirty="0"/>
            <a:t>: Diseño de componentes para su impresión en 3D</a:t>
          </a:r>
        </a:p>
      </dgm:t>
    </dgm:pt>
    <dgm:pt modelId="{E1FA1890-22D8-4976-AF9B-91086ED42DDA}" type="parTrans" cxnId="{343D5386-B236-4D4C-8DA2-9A71C90F6823}">
      <dgm:prSet/>
      <dgm:spPr/>
      <dgm:t>
        <a:bodyPr/>
        <a:lstStyle/>
        <a:p>
          <a:endParaRPr lang="es-ES"/>
        </a:p>
      </dgm:t>
    </dgm:pt>
    <dgm:pt modelId="{FEE5BF5F-C319-44AC-8DEE-E718D8D2C59C}" type="sibTrans" cxnId="{343D5386-B236-4D4C-8DA2-9A71C90F6823}">
      <dgm:prSet/>
      <dgm:spPr/>
      <dgm:t>
        <a:bodyPr/>
        <a:lstStyle/>
        <a:p>
          <a:endParaRPr lang="es-ES"/>
        </a:p>
      </dgm:t>
    </dgm:pt>
    <dgm:pt modelId="{4ED0AABA-BEA5-498F-AE88-1BA14B92062E}">
      <dgm:prSet phldrT="[Texto]" custT="1"/>
      <dgm:spPr/>
      <dgm:t>
        <a:bodyPr/>
        <a:lstStyle/>
        <a:p>
          <a:r>
            <a:rPr lang="es-ES" sz="1400" b="1" dirty="0"/>
            <a:t>Filosofía del hardware libre</a:t>
          </a:r>
        </a:p>
      </dgm:t>
    </dgm:pt>
    <dgm:pt modelId="{5CECB361-7FCB-426D-818A-FC7CCA408F18}" type="sibTrans" cxnId="{4AE9F351-E59B-4A71-9DE2-F66420F5F243}">
      <dgm:prSet/>
      <dgm:spPr/>
      <dgm:t>
        <a:bodyPr/>
        <a:lstStyle/>
        <a:p>
          <a:endParaRPr lang="es-ES"/>
        </a:p>
      </dgm:t>
    </dgm:pt>
    <dgm:pt modelId="{8964C360-F056-424B-B54D-3190EAC703E8}" type="parTrans" cxnId="{4AE9F351-E59B-4A71-9DE2-F66420F5F243}">
      <dgm:prSet/>
      <dgm:spPr/>
      <dgm:t>
        <a:bodyPr/>
        <a:lstStyle/>
        <a:p>
          <a:endParaRPr lang="es-ES"/>
        </a:p>
      </dgm:t>
    </dgm:pt>
    <dgm:pt modelId="{7EC09877-B41B-40C8-8321-73CB181631A5}">
      <dgm:prSet/>
      <dgm:spPr/>
      <dgm:t>
        <a:bodyPr/>
        <a:lstStyle/>
        <a:p>
          <a:pPr>
            <a:lnSpc>
              <a:spcPct val="150000"/>
            </a:lnSpc>
            <a:buFont typeface="Wingdings" panose="05000000000000000000" pitchFamily="2" charset="2"/>
            <a:buChar char="ü"/>
          </a:pPr>
          <a:r>
            <a:rPr lang="es-ES" u="sng" dirty="0"/>
            <a:t>Software libre</a:t>
          </a:r>
          <a:r>
            <a:rPr lang="es-ES" dirty="0"/>
            <a:t>: FreeCAD</a:t>
          </a:r>
        </a:p>
      </dgm:t>
    </dgm:pt>
    <dgm:pt modelId="{C2F6CCA5-D707-4637-93B8-FE24BA41D324}" type="parTrans" cxnId="{1C9F8CAB-E89D-4438-BE6B-5950CD967E38}">
      <dgm:prSet/>
      <dgm:spPr/>
      <dgm:t>
        <a:bodyPr/>
        <a:lstStyle/>
        <a:p>
          <a:endParaRPr lang="es-ES"/>
        </a:p>
      </dgm:t>
    </dgm:pt>
    <dgm:pt modelId="{43E5B29C-C2AF-4087-A20A-6470126B3355}" type="sibTrans" cxnId="{1C9F8CAB-E89D-4438-BE6B-5950CD967E38}">
      <dgm:prSet/>
      <dgm:spPr/>
      <dgm:t>
        <a:bodyPr/>
        <a:lstStyle/>
        <a:p>
          <a:endParaRPr lang="es-ES"/>
        </a:p>
      </dgm:t>
    </dgm:pt>
    <dgm:pt modelId="{99D2F1DB-6666-43E9-BFFE-F64139F75CA4}">
      <dgm:prSet/>
      <dgm:spPr/>
      <dgm:t>
        <a:bodyPr/>
        <a:lstStyle/>
        <a:p>
          <a:pPr>
            <a:lnSpc>
              <a:spcPct val="150000"/>
            </a:lnSpc>
            <a:buFont typeface="Wingdings" panose="05000000000000000000" pitchFamily="2" charset="2"/>
            <a:buChar char="ü"/>
          </a:pPr>
          <a:r>
            <a:rPr lang="es-ES" i="0" u="sng" dirty="0"/>
            <a:t>Documentación accesible</a:t>
          </a:r>
          <a:r>
            <a:rPr lang="es-ES" dirty="0"/>
            <a:t>: GitHub</a:t>
          </a:r>
        </a:p>
      </dgm:t>
    </dgm:pt>
    <dgm:pt modelId="{7C8D57D0-47B7-4C10-93E5-1BFD2F9144CA}" type="parTrans" cxnId="{DB72E079-B777-4939-BDD4-25B1CD0E11D9}">
      <dgm:prSet/>
      <dgm:spPr/>
      <dgm:t>
        <a:bodyPr/>
        <a:lstStyle/>
        <a:p>
          <a:endParaRPr lang="es-ES"/>
        </a:p>
      </dgm:t>
    </dgm:pt>
    <dgm:pt modelId="{3C3E3A18-A780-4773-9A98-1534D763E8FB}" type="sibTrans" cxnId="{DB72E079-B777-4939-BDD4-25B1CD0E11D9}">
      <dgm:prSet/>
      <dgm:spPr/>
      <dgm:t>
        <a:bodyPr/>
        <a:lstStyle/>
        <a:p>
          <a:endParaRPr lang="es-ES"/>
        </a:p>
      </dgm:t>
    </dgm:pt>
    <dgm:pt modelId="{E84012E5-EFB3-45FE-B696-A8FC7C9426C2}" type="pres">
      <dgm:prSet presAssocID="{D54C2AA2-D10B-4441-8D05-5CDDB7C26EEB}" presName="Name0" presStyleCnt="0">
        <dgm:presLayoutVars>
          <dgm:dir/>
          <dgm:animLvl val="lvl"/>
          <dgm:resizeHandles val="exact"/>
        </dgm:presLayoutVars>
      </dgm:prSet>
      <dgm:spPr/>
    </dgm:pt>
    <dgm:pt modelId="{F7A0ECC9-1B50-4058-B08A-09F15DB2C5D0}" type="pres">
      <dgm:prSet presAssocID="{652DE4FF-14F2-4044-BFEF-4D5FFFA82384}" presName="composite" presStyleCnt="0"/>
      <dgm:spPr/>
    </dgm:pt>
    <dgm:pt modelId="{40ECBC27-2AC4-4128-A7B0-505DA29139CB}" type="pres">
      <dgm:prSet presAssocID="{652DE4FF-14F2-4044-BFEF-4D5FFFA82384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A163347D-37FE-483C-A655-AAF7CA18EB36}" type="pres">
      <dgm:prSet presAssocID="{652DE4FF-14F2-4044-BFEF-4D5FFFA82384}" presName="desTx" presStyleLbl="alignAccFollowNode1" presStyleIdx="0" presStyleCnt="2">
        <dgm:presLayoutVars>
          <dgm:bulletEnabled val="1"/>
        </dgm:presLayoutVars>
      </dgm:prSet>
      <dgm:spPr/>
    </dgm:pt>
    <dgm:pt modelId="{1B62BE76-D90B-46DD-81CE-48050A18FD12}" type="pres">
      <dgm:prSet presAssocID="{D7154F9F-3860-49F1-8F9F-8948DFF983D1}" presName="space" presStyleCnt="0"/>
      <dgm:spPr/>
    </dgm:pt>
    <dgm:pt modelId="{AF73EC8D-8C7E-44AC-A3BF-631547E74439}" type="pres">
      <dgm:prSet presAssocID="{4ED0AABA-BEA5-498F-AE88-1BA14B92062E}" presName="composite" presStyleCnt="0"/>
      <dgm:spPr/>
    </dgm:pt>
    <dgm:pt modelId="{73B1F9EE-657D-4D3F-BAFC-F6E983468835}" type="pres">
      <dgm:prSet presAssocID="{4ED0AABA-BEA5-498F-AE88-1BA14B92062E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A6590559-AA93-4F05-B205-E01CE8B1BDD2}" type="pres">
      <dgm:prSet presAssocID="{4ED0AABA-BEA5-498F-AE88-1BA14B92062E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F6146110-DF16-4CE6-85A7-244E34F92892}" srcId="{652DE4FF-14F2-4044-BFEF-4D5FFFA82384}" destId="{4C076828-F5EF-414A-94A5-65C43C973811}" srcOrd="0" destOrd="0" parTransId="{5B9FC31E-F7F3-459E-B769-5CFF38C5A1C0}" sibTransId="{13C68E04-1B55-4390-BA17-124BE2BE9D24}"/>
    <dgm:cxn modelId="{DED5CB1C-99B1-4707-B3D9-A07F36E44707}" type="presOf" srcId="{4ED0AABA-BEA5-498F-AE88-1BA14B92062E}" destId="{73B1F9EE-657D-4D3F-BAFC-F6E983468835}" srcOrd="0" destOrd="0" presId="urn:microsoft.com/office/officeart/2005/8/layout/hList1"/>
    <dgm:cxn modelId="{646C5B25-1D3F-441F-9002-C37CCBD4AA27}" srcId="{652DE4FF-14F2-4044-BFEF-4D5FFFA82384}" destId="{F16A5C49-71AB-43A3-9671-E660CBF4DD88}" srcOrd="2" destOrd="0" parTransId="{640667A6-90F8-43BA-9637-B839AE5B7445}" sibTransId="{0AF12BA3-65BD-4493-9AF7-6D15AEF0D7FC}"/>
    <dgm:cxn modelId="{DF58412D-1D9D-4FB1-A761-38F36A6A16C4}" type="presOf" srcId="{4C076828-F5EF-414A-94A5-65C43C973811}" destId="{A163347D-37FE-483C-A655-AAF7CA18EB36}" srcOrd="0" destOrd="0" presId="urn:microsoft.com/office/officeart/2005/8/layout/hList1"/>
    <dgm:cxn modelId="{6C046335-5B89-455A-9B87-108B7EF85946}" type="presOf" srcId="{7F0F5D5E-713F-4E70-8B2F-91FD351ADDB2}" destId="{A6590559-AA93-4F05-B205-E01CE8B1BDD2}" srcOrd="0" destOrd="0" presId="urn:microsoft.com/office/officeart/2005/8/layout/hList1"/>
    <dgm:cxn modelId="{CD323965-427D-4C24-829F-445F203F65C3}" type="presOf" srcId="{F16A5C49-71AB-43A3-9671-E660CBF4DD88}" destId="{A163347D-37FE-483C-A655-AAF7CA18EB36}" srcOrd="0" destOrd="2" presId="urn:microsoft.com/office/officeart/2005/8/layout/hList1"/>
    <dgm:cxn modelId="{DB68EB68-D7F4-4797-BE83-113E8B0BB189}" srcId="{4ED0AABA-BEA5-498F-AE88-1BA14B92062E}" destId="{7F0F5D5E-713F-4E70-8B2F-91FD351ADDB2}" srcOrd="0" destOrd="0" parTransId="{EC25F795-493B-43D8-8EA4-86AECF6B27E7}" sibTransId="{3E196733-4492-4EFF-A4A6-CA2EE428743B}"/>
    <dgm:cxn modelId="{A68D484B-0774-475F-B274-F1AA20099320}" type="presOf" srcId="{D54C2AA2-D10B-4441-8D05-5CDDB7C26EEB}" destId="{E84012E5-EFB3-45FE-B696-A8FC7C9426C2}" srcOrd="0" destOrd="0" presId="urn:microsoft.com/office/officeart/2005/8/layout/hList1"/>
    <dgm:cxn modelId="{4AE9F351-E59B-4A71-9DE2-F66420F5F243}" srcId="{D54C2AA2-D10B-4441-8D05-5CDDB7C26EEB}" destId="{4ED0AABA-BEA5-498F-AE88-1BA14B92062E}" srcOrd="1" destOrd="0" parTransId="{8964C360-F056-424B-B54D-3190EAC703E8}" sibTransId="{5CECB361-7FCB-426D-818A-FC7CCA408F18}"/>
    <dgm:cxn modelId="{DB72E079-B777-4939-BDD4-25B1CD0E11D9}" srcId="{4ED0AABA-BEA5-498F-AE88-1BA14B92062E}" destId="{99D2F1DB-6666-43E9-BFFE-F64139F75CA4}" srcOrd="2" destOrd="0" parTransId="{7C8D57D0-47B7-4C10-93E5-1BFD2F9144CA}" sibTransId="{3C3E3A18-A780-4773-9A98-1534D763E8FB}"/>
    <dgm:cxn modelId="{E1FA4E7F-80C5-4432-9CC3-D606B8D9356E}" type="presOf" srcId="{C2885B5D-07D8-446B-B647-D9D1CD4F30B5}" destId="{A163347D-37FE-483C-A655-AAF7CA18EB36}" srcOrd="0" destOrd="3" presId="urn:microsoft.com/office/officeart/2005/8/layout/hList1"/>
    <dgm:cxn modelId="{343D5386-B236-4D4C-8DA2-9A71C90F6823}" srcId="{652DE4FF-14F2-4044-BFEF-4D5FFFA82384}" destId="{8EEDF245-1404-4152-B13E-63FF1D1DA6AE}" srcOrd="4" destOrd="0" parTransId="{E1FA1890-22D8-4976-AF9B-91086ED42DDA}" sibTransId="{FEE5BF5F-C319-44AC-8DEE-E718D8D2C59C}"/>
    <dgm:cxn modelId="{AC444A98-C860-4D5E-A9B0-24A91B4A9ED2}" type="presOf" srcId="{49C791C8-931E-4F71-8E4E-EB8FA453B2A5}" destId="{A163347D-37FE-483C-A655-AAF7CA18EB36}" srcOrd="0" destOrd="1" presId="urn:microsoft.com/office/officeart/2005/8/layout/hList1"/>
    <dgm:cxn modelId="{0D56EEA2-A322-4985-85D5-E850AB5787DF}" srcId="{D54C2AA2-D10B-4441-8D05-5CDDB7C26EEB}" destId="{652DE4FF-14F2-4044-BFEF-4D5FFFA82384}" srcOrd="0" destOrd="0" parTransId="{BB2411C6-46F9-4A30-BBFC-BA6B9BD619A6}" sibTransId="{D7154F9F-3860-49F1-8F9F-8948DFF983D1}"/>
    <dgm:cxn modelId="{1C9F8CAB-E89D-4438-BE6B-5950CD967E38}" srcId="{4ED0AABA-BEA5-498F-AE88-1BA14B92062E}" destId="{7EC09877-B41B-40C8-8321-73CB181631A5}" srcOrd="1" destOrd="0" parTransId="{C2F6CCA5-D707-4637-93B8-FE24BA41D324}" sibTransId="{43E5B29C-C2AF-4087-A20A-6470126B3355}"/>
    <dgm:cxn modelId="{F159D3CD-6BE2-4046-AA9D-4D98C6B9B1E3}" type="presOf" srcId="{7EC09877-B41B-40C8-8321-73CB181631A5}" destId="{A6590559-AA93-4F05-B205-E01CE8B1BDD2}" srcOrd="0" destOrd="1" presId="urn:microsoft.com/office/officeart/2005/8/layout/hList1"/>
    <dgm:cxn modelId="{5C04F4D5-5CE5-497F-A304-79119DFAEDFC}" srcId="{652DE4FF-14F2-4044-BFEF-4D5FFFA82384}" destId="{C2885B5D-07D8-446B-B647-D9D1CD4F30B5}" srcOrd="3" destOrd="0" parTransId="{DE15FEA2-58C7-4DF3-AC4E-B2ADA272E2DE}" sibTransId="{B73D4238-89A6-4263-BADB-FCAF1F958D91}"/>
    <dgm:cxn modelId="{F22FB8DA-7BEB-4187-888F-B1B9343D11A9}" type="presOf" srcId="{8EEDF245-1404-4152-B13E-63FF1D1DA6AE}" destId="{A163347D-37FE-483C-A655-AAF7CA18EB36}" srcOrd="0" destOrd="4" presId="urn:microsoft.com/office/officeart/2005/8/layout/hList1"/>
    <dgm:cxn modelId="{4123E8DE-D34F-42B9-8BFB-27FDC84B6220}" srcId="{652DE4FF-14F2-4044-BFEF-4D5FFFA82384}" destId="{49C791C8-931E-4F71-8E4E-EB8FA453B2A5}" srcOrd="1" destOrd="0" parTransId="{39E2AB50-E730-4412-8272-282FD1A869A6}" sibTransId="{E66314EA-F98F-4146-9CD8-2871B31F0740}"/>
    <dgm:cxn modelId="{A35A56EB-C3D7-47D1-BD7A-27668DCAA56A}" type="presOf" srcId="{99D2F1DB-6666-43E9-BFFE-F64139F75CA4}" destId="{A6590559-AA93-4F05-B205-E01CE8B1BDD2}" srcOrd="0" destOrd="2" presId="urn:microsoft.com/office/officeart/2005/8/layout/hList1"/>
    <dgm:cxn modelId="{5912C8F1-007A-401B-BD45-BEF24EB341FB}" type="presOf" srcId="{652DE4FF-14F2-4044-BFEF-4D5FFFA82384}" destId="{40ECBC27-2AC4-4128-A7B0-505DA29139CB}" srcOrd="0" destOrd="0" presId="urn:microsoft.com/office/officeart/2005/8/layout/hList1"/>
    <dgm:cxn modelId="{0DBA1DD6-DB8B-4DCB-9AD4-78D6D11E09F1}" type="presParOf" srcId="{E84012E5-EFB3-45FE-B696-A8FC7C9426C2}" destId="{F7A0ECC9-1B50-4058-B08A-09F15DB2C5D0}" srcOrd="0" destOrd="0" presId="urn:microsoft.com/office/officeart/2005/8/layout/hList1"/>
    <dgm:cxn modelId="{10066C14-E375-49A4-9967-552EDCCFAE8D}" type="presParOf" srcId="{F7A0ECC9-1B50-4058-B08A-09F15DB2C5D0}" destId="{40ECBC27-2AC4-4128-A7B0-505DA29139CB}" srcOrd="0" destOrd="0" presId="urn:microsoft.com/office/officeart/2005/8/layout/hList1"/>
    <dgm:cxn modelId="{5D9A724B-48F0-4107-8FF1-3083D4E71A7C}" type="presParOf" srcId="{F7A0ECC9-1B50-4058-B08A-09F15DB2C5D0}" destId="{A163347D-37FE-483C-A655-AAF7CA18EB36}" srcOrd="1" destOrd="0" presId="urn:microsoft.com/office/officeart/2005/8/layout/hList1"/>
    <dgm:cxn modelId="{0BDC5E79-695C-43ED-B68A-0E8E4B44E5E8}" type="presParOf" srcId="{E84012E5-EFB3-45FE-B696-A8FC7C9426C2}" destId="{1B62BE76-D90B-46DD-81CE-48050A18FD12}" srcOrd="1" destOrd="0" presId="urn:microsoft.com/office/officeart/2005/8/layout/hList1"/>
    <dgm:cxn modelId="{EDF49521-B6DD-430C-977B-8C6FD0AC39A4}" type="presParOf" srcId="{E84012E5-EFB3-45FE-B696-A8FC7C9426C2}" destId="{AF73EC8D-8C7E-44AC-A3BF-631547E74439}" srcOrd="2" destOrd="0" presId="urn:microsoft.com/office/officeart/2005/8/layout/hList1"/>
    <dgm:cxn modelId="{05BD4F4F-48A4-4CF6-B1CC-C225454DF3C6}" type="presParOf" srcId="{AF73EC8D-8C7E-44AC-A3BF-631547E74439}" destId="{73B1F9EE-657D-4D3F-BAFC-F6E983468835}" srcOrd="0" destOrd="0" presId="urn:microsoft.com/office/officeart/2005/8/layout/hList1"/>
    <dgm:cxn modelId="{DD181E53-60B1-4145-81C0-B5F06E7E6F3E}" type="presParOf" srcId="{AF73EC8D-8C7E-44AC-A3BF-631547E74439}" destId="{A6590559-AA93-4F05-B205-E01CE8B1BDD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4F6C39-7644-458F-AFD4-98955655FAC0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64403A29-43B6-44A4-84ED-E2D6DA4E9B7A}">
      <dgm:prSet phldrT="[Texto]"/>
      <dgm:spPr/>
      <dgm:t>
        <a:bodyPr/>
        <a:lstStyle/>
        <a:p>
          <a:r>
            <a:rPr lang="es-ES" b="1" dirty="0"/>
            <a:t>Carro y carcasas</a:t>
          </a:r>
        </a:p>
      </dgm:t>
    </dgm:pt>
    <dgm:pt modelId="{63472985-CC0D-4B91-88E8-74EB3ABC1EB5}" type="parTrans" cxnId="{536E4395-B5AF-4211-A53B-C135D8BF9FD6}">
      <dgm:prSet/>
      <dgm:spPr/>
      <dgm:t>
        <a:bodyPr/>
        <a:lstStyle/>
        <a:p>
          <a:endParaRPr lang="es-ES"/>
        </a:p>
      </dgm:t>
    </dgm:pt>
    <dgm:pt modelId="{45074FA1-ACC4-46BC-A60F-4CE4D2357FB9}" type="sibTrans" cxnId="{536E4395-B5AF-4211-A53B-C135D8BF9FD6}">
      <dgm:prSet/>
      <dgm:spPr/>
      <dgm:t>
        <a:bodyPr/>
        <a:lstStyle/>
        <a:p>
          <a:endParaRPr lang="es-ES"/>
        </a:p>
      </dgm:t>
    </dgm:pt>
    <dgm:pt modelId="{2EB4794A-FF6D-46DA-8583-FE84D6B6DE83}">
      <dgm:prSet/>
      <dgm:spPr/>
      <dgm:t>
        <a:bodyPr/>
        <a:lstStyle/>
        <a:p>
          <a:r>
            <a:rPr lang="es-ES" b="1" dirty="0"/>
            <a:t>Soporte de los ejes</a:t>
          </a:r>
        </a:p>
      </dgm:t>
    </dgm:pt>
    <dgm:pt modelId="{B3829FC8-8441-457C-8695-79C86E4087B2}" type="parTrans" cxnId="{65F04A73-C983-4FDD-93EB-08A7C3BD49A5}">
      <dgm:prSet/>
      <dgm:spPr/>
      <dgm:t>
        <a:bodyPr/>
        <a:lstStyle/>
        <a:p>
          <a:endParaRPr lang="es-ES"/>
        </a:p>
      </dgm:t>
    </dgm:pt>
    <dgm:pt modelId="{9B9A8669-F5E2-4434-93F2-04886F63AE76}" type="sibTrans" cxnId="{65F04A73-C983-4FDD-93EB-08A7C3BD49A5}">
      <dgm:prSet/>
      <dgm:spPr/>
      <dgm:t>
        <a:bodyPr/>
        <a:lstStyle/>
        <a:p>
          <a:endParaRPr lang="es-ES"/>
        </a:p>
      </dgm:t>
    </dgm:pt>
    <dgm:pt modelId="{39C39158-E8D9-4FB1-916F-AAFB203846C4}">
      <dgm:prSet/>
      <dgm:spPr/>
      <dgm:t>
        <a:bodyPr/>
        <a:lstStyle/>
        <a:p>
          <a:r>
            <a:rPr lang="es-ES" b="1" dirty="0"/>
            <a:t>Tensionador de la correa</a:t>
          </a:r>
        </a:p>
      </dgm:t>
    </dgm:pt>
    <dgm:pt modelId="{70E7DC60-EC57-45B7-8EB0-7CEBE5A09F20}" type="parTrans" cxnId="{C842D449-F7A0-4B4F-99BB-BE823582F137}">
      <dgm:prSet/>
      <dgm:spPr/>
      <dgm:t>
        <a:bodyPr/>
        <a:lstStyle/>
        <a:p>
          <a:endParaRPr lang="es-ES"/>
        </a:p>
      </dgm:t>
    </dgm:pt>
    <dgm:pt modelId="{54889A45-30D8-4ADB-88EE-AE76EF7F3245}" type="sibTrans" cxnId="{C842D449-F7A0-4B4F-99BB-BE823582F137}">
      <dgm:prSet/>
      <dgm:spPr/>
      <dgm:t>
        <a:bodyPr/>
        <a:lstStyle/>
        <a:p>
          <a:endParaRPr lang="es-ES"/>
        </a:p>
      </dgm:t>
    </dgm:pt>
    <dgm:pt modelId="{CBADF3F4-0A56-4046-87CB-3B300B6D8BE3}">
      <dgm:prSet/>
      <dgm:spPr/>
      <dgm:t>
        <a:bodyPr/>
        <a:lstStyle/>
        <a:p>
          <a:r>
            <a:rPr lang="es-ES" b="1" dirty="0"/>
            <a:t>Tensionador del hilo</a:t>
          </a:r>
        </a:p>
      </dgm:t>
    </dgm:pt>
    <dgm:pt modelId="{1A09AD15-ADFD-4B87-AA90-BEE4E669F714}" type="parTrans" cxnId="{48CB8F0B-3030-4717-B373-48D1AB94B82B}">
      <dgm:prSet/>
      <dgm:spPr/>
      <dgm:t>
        <a:bodyPr/>
        <a:lstStyle/>
        <a:p>
          <a:endParaRPr lang="es-ES"/>
        </a:p>
      </dgm:t>
    </dgm:pt>
    <dgm:pt modelId="{798327EE-EB7C-4229-A696-4B5365EEB508}" type="sibTrans" cxnId="{48CB8F0B-3030-4717-B373-48D1AB94B82B}">
      <dgm:prSet/>
      <dgm:spPr/>
      <dgm:t>
        <a:bodyPr/>
        <a:lstStyle/>
        <a:p>
          <a:endParaRPr lang="es-ES"/>
        </a:p>
      </dgm:t>
    </dgm:pt>
    <dgm:pt modelId="{7278CEAE-F1C8-48E2-9F12-768C044FEF59}">
      <dgm:prSet/>
      <dgm:spPr/>
      <dgm:t>
        <a:bodyPr/>
        <a:lstStyle/>
        <a:p>
          <a:r>
            <a:rPr lang="es-ES" b="1" dirty="0"/>
            <a:t>Soporte del final de carrera</a:t>
          </a:r>
        </a:p>
      </dgm:t>
    </dgm:pt>
    <dgm:pt modelId="{BF729C5A-436C-4812-AB01-F6FE1ED5AC60}" type="parTrans" cxnId="{A7879B03-9A59-4A91-A939-CC94E44AABD2}">
      <dgm:prSet/>
      <dgm:spPr/>
      <dgm:t>
        <a:bodyPr/>
        <a:lstStyle/>
        <a:p>
          <a:endParaRPr lang="es-ES"/>
        </a:p>
      </dgm:t>
    </dgm:pt>
    <dgm:pt modelId="{BEE0086C-D4A6-4398-BEEE-D13BE71C4B94}" type="sibTrans" cxnId="{A7879B03-9A59-4A91-A939-CC94E44AABD2}">
      <dgm:prSet/>
      <dgm:spPr/>
      <dgm:t>
        <a:bodyPr/>
        <a:lstStyle/>
        <a:p>
          <a:endParaRPr lang="es-ES"/>
        </a:p>
      </dgm:t>
    </dgm:pt>
    <dgm:pt modelId="{7CAB3F22-862C-4BC2-B2DC-418E2012E082}">
      <dgm:prSet/>
      <dgm:spPr/>
      <dgm:t>
        <a:bodyPr/>
        <a:lstStyle/>
        <a:p>
          <a:r>
            <a:rPr lang="es-ES" b="1" dirty="0"/>
            <a:t>Soporte del carrete</a:t>
          </a:r>
        </a:p>
      </dgm:t>
    </dgm:pt>
    <dgm:pt modelId="{F4353DD7-5EAA-4071-840C-5BCA17000B15}" type="parTrans" cxnId="{F7C7BD09-C36F-45C6-AAA8-33FD77826525}">
      <dgm:prSet/>
      <dgm:spPr/>
      <dgm:t>
        <a:bodyPr/>
        <a:lstStyle/>
        <a:p>
          <a:endParaRPr lang="es-ES"/>
        </a:p>
      </dgm:t>
    </dgm:pt>
    <dgm:pt modelId="{CE734B4E-1DE9-4D75-8E7B-30FD013B697E}" type="sibTrans" cxnId="{F7C7BD09-C36F-45C6-AAA8-33FD77826525}">
      <dgm:prSet/>
      <dgm:spPr/>
      <dgm:t>
        <a:bodyPr/>
        <a:lstStyle/>
        <a:p>
          <a:endParaRPr lang="es-ES"/>
        </a:p>
      </dgm:t>
    </dgm:pt>
    <dgm:pt modelId="{9D700EF2-1D91-4C2A-B8DB-191D515D495D}">
      <dgm:prSet/>
      <dgm:spPr/>
      <dgm:t>
        <a:bodyPr/>
        <a:lstStyle/>
        <a:p>
          <a:r>
            <a:rPr lang="es-ES" b="1" dirty="0"/>
            <a:t>Módulos alzadores</a:t>
          </a:r>
        </a:p>
      </dgm:t>
    </dgm:pt>
    <dgm:pt modelId="{9E7654FC-8226-47DF-B79C-8EF8E93E65CD}" type="parTrans" cxnId="{64C63BCF-D3E4-4D8E-A508-24B27A30C22C}">
      <dgm:prSet/>
      <dgm:spPr/>
      <dgm:t>
        <a:bodyPr/>
        <a:lstStyle/>
        <a:p>
          <a:endParaRPr lang="es-ES"/>
        </a:p>
      </dgm:t>
    </dgm:pt>
    <dgm:pt modelId="{A89ACB13-5F29-4D17-AE0C-4F4AAAECF305}" type="sibTrans" cxnId="{64C63BCF-D3E4-4D8E-A508-24B27A30C22C}">
      <dgm:prSet/>
      <dgm:spPr/>
      <dgm:t>
        <a:bodyPr/>
        <a:lstStyle/>
        <a:p>
          <a:endParaRPr lang="es-ES"/>
        </a:p>
      </dgm:t>
    </dgm:pt>
    <dgm:pt modelId="{907F3100-36C3-468C-9B5E-E3C2EA986814}">
      <dgm:prSet phldrT="[Texto]"/>
      <dgm:spPr/>
      <dgm:t>
        <a:bodyPr/>
        <a:lstStyle/>
        <a:p>
          <a:r>
            <a:rPr lang="es-ES" b="1" dirty="0"/>
            <a:t>Soporte de los motores</a:t>
          </a:r>
        </a:p>
      </dgm:t>
    </dgm:pt>
    <dgm:pt modelId="{0370228F-A6BC-49A8-8DC8-B0AEB716367D}" type="parTrans" cxnId="{558736CC-03DD-4712-AAF8-8BE35B575161}">
      <dgm:prSet/>
      <dgm:spPr/>
      <dgm:t>
        <a:bodyPr/>
        <a:lstStyle/>
        <a:p>
          <a:endParaRPr lang="es-ES"/>
        </a:p>
      </dgm:t>
    </dgm:pt>
    <dgm:pt modelId="{4E1072CB-BC87-4047-BA96-B67437961A95}" type="sibTrans" cxnId="{558736CC-03DD-4712-AAF8-8BE35B575161}">
      <dgm:prSet/>
      <dgm:spPr/>
      <dgm:t>
        <a:bodyPr/>
        <a:lstStyle/>
        <a:p>
          <a:endParaRPr lang="es-ES"/>
        </a:p>
      </dgm:t>
    </dgm:pt>
    <dgm:pt modelId="{2FEA8571-0CFF-473C-9892-8B6011284BEA}" type="pres">
      <dgm:prSet presAssocID="{244F6C39-7644-458F-AFD4-98955655FAC0}" presName="Name0" presStyleCnt="0">
        <dgm:presLayoutVars>
          <dgm:dir/>
          <dgm:resizeHandles val="exact"/>
        </dgm:presLayoutVars>
      </dgm:prSet>
      <dgm:spPr/>
    </dgm:pt>
    <dgm:pt modelId="{2A27E32A-C302-41BD-A5DE-6109CFB39FB9}" type="pres">
      <dgm:prSet presAssocID="{64403A29-43B6-44A4-84ED-E2D6DA4E9B7A}" presName="composite" presStyleCnt="0"/>
      <dgm:spPr/>
    </dgm:pt>
    <dgm:pt modelId="{4F1EF95F-7952-4D11-AC37-6E416A8CB3C3}" type="pres">
      <dgm:prSet presAssocID="{64403A29-43B6-44A4-84ED-E2D6DA4E9B7A}" presName="rect1" presStyleLbl="bgShp" presStyleIdx="0" presStyleCnt="8"/>
      <dgm:spPr/>
    </dgm:pt>
    <dgm:pt modelId="{A89FB759-F77D-4784-AC7A-E649AF7F964C}" type="pres">
      <dgm:prSet presAssocID="{64403A29-43B6-44A4-84ED-E2D6DA4E9B7A}" presName="rect2" presStyleLbl="trBgShp" presStyleIdx="0" presStyleCnt="8">
        <dgm:presLayoutVars>
          <dgm:bulletEnabled val="1"/>
        </dgm:presLayoutVars>
      </dgm:prSet>
      <dgm:spPr/>
    </dgm:pt>
    <dgm:pt modelId="{41E6D544-1A97-4892-9699-4731C9FDFF4B}" type="pres">
      <dgm:prSet presAssocID="{45074FA1-ACC4-46BC-A60F-4CE4D2357FB9}" presName="sibTrans" presStyleCnt="0"/>
      <dgm:spPr/>
    </dgm:pt>
    <dgm:pt modelId="{8A5D1CAF-6D67-4874-90B5-FB50A14A2A5A}" type="pres">
      <dgm:prSet presAssocID="{907F3100-36C3-468C-9B5E-E3C2EA986814}" presName="composite" presStyleCnt="0"/>
      <dgm:spPr/>
    </dgm:pt>
    <dgm:pt modelId="{25BD9248-BBA6-4EE2-A4DC-1E4CEA7949B5}" type="pres">
      <dgm:prSet presAssocID="{907F3100-36C3-468C-9B5E-E3C2EA986814}" presName="rect1" presStyleLbl="bgShp" presStyleIdx="1" presStyleCnt="8"/>
      <dgm:spPr/>
    </dgm:pt>
    <dgm:pt modelId="{C0A54AF0-69E3-40B4-9AF1-FB3DA5F791B3}" type="pres">
      <dgm:prSet presAssocID="{907F3100-36C3-468C-9B5E-E3C2EA986814}" presName="rect2" presStyleLbl="trBgShp" presStyleIdx="1" presStyleCnt="8">
        <dgm:presLayoutVars>
          <dgm:bulletEnabled val="1"/>
        </dgm:presLayoutVars>
      </dgm:prSet>
      <dgm:spPr/>
    </dgm:pt>
    <dgm:pt modelId="{3A9AF745-3B96-46AA-8D33-60DE4D39DBF9}" type="pres">
      <dgm:prSet presAssocID="{4E1072CB-BC87-4047-BA96-B67437961A95}" presName="sibTrans" presStyleCnt="0"/>
      <dgm:spPr/>
    </dgm:pt>
    <dgm:pt modelId="{7522A31C-B989-4E14-89F7-707930F12B47}" type="pres">
      <dgm:prSet presAssocID="{2EB4794A-FF6D-46DA-8583-FE84D6B6DE83}" presName="composite" presStyleCnt="0"/>
      <dgm:spPr/>
    </dgm:pt>
    <dgm:pt modelId="{1ACC28AE-5C45-4F5D-B4E1-7F79C36A1FC5}" type="pres">
      <dgm:prSet presAssocID="{2EB4794A-FF6D-46DA-8583-FE84D6B6DE83}" presName="rect1" presStyleLbl="bgShp" presStyleIdx="2" presStyleCnt="8"/>
      <dgm:spPr/>
    </dgm:pt>
    <dgm:pt modelId="{0B2EC945-0CC4-4332-A252-C3D091DB30F2}" type="pres">
      <dgm:prSet presAssocID="{2EB4794A-FF6D-46DA-8583-FE84D6B6DE83}" presName="rect2" presStyleLbl="trBgShp" presStyleIdx="2" presStyleCnt="8">
        <dgm:presLayoutVars>
          <dgm:bulletEnabled val="1"/>
        </dgm:presLayoutVars>
      </dgm:prSet>
      <dgm:spPr/>
    </dgm:pt>
    <dgm:pt modelId="{C16736F1-B6C2-4C2D-B772-4248F504811E}" type="pres">
      <dgm:prSet presAssocID="{9B9A8669-F5E2-4434-93F2-04886F63AE76}" presName="sibTrans" presStyleCnt="0"/>
      <dgm:spPr/>
    </dgm:pt>
    <dgm:pt modelId="{EF6B61DE-516C-4031-84EE-1DC53D502A6C}" type="pres">
      <dgm:prSet presAssocID="{39C39158-E8D9-4FB1-916F-AAFB203846C4}" presName="composite" presStyleCnt="0"/>
      <dgm:spPr/>
    </dgm:pt>
    <dgm:pt modelId="{6E1DB48C-EE72-47B2-A219-C573435A76DF}" type="pres">
      <dgm:prSet presAssocID="{39C39158-E8D9-4FB1-916F-AAFB203846C4}" presName="rect1" presStyleLbl="bgShp" presStyleIdx="3" presStyleCnt="8"/>
      <dgm:spPr/>
    </dgm:pt>
    <dgm:pt modelId="{0E8AC8D7-E7B8-4ECB-BB85-6DD2C192109E}" type="pres">
      <dgm:prSet presAssocID="{39C39158-E8D9-4FB1-916F-AAFB203846C4}" presName="rect2" presStyleLbl="trBgShp" presStyleIdx="3" presStyleCnt="8">
        <dgm:presLayoutVars>
          <dgm:bulletEnabled val="1"/>
        </dgm:presLayoutVars>
      </dgm:prSet>
      <dgm:spPr/>
    </dgm:pt>
    <dgm:pt modelId="{79C8C191-24A9-47E8-81D8-917DC20A38B5}" type="pres">
      <dgm:prSet presAssocID="{54889A45-30D8-4ADB-88EE-AE76EF7F3245}" presName="sibTrans" presStyleCnt="0"/>
      <dgm:spPr/>
    </dgm:pt>
    <dgm:pt modelId="{308E152B-BB2F-47E2-A083-FBAE7E3B2FC1}" type="pres">
      <dgm:prSet presAssocID="{CBADF3F4-0A56-4046-87CB-3B300B6D8BE3}" presName="composite" presStyleCnt="0"/>
      <dgm:spPr/>
    </dgm:pt>
    <dgm:pt modelId="{0A0F7185-F438-4A23-A584-703D2813FFB0}" type="pres">
      <dgm:prSet presAssocID="{CBADF3F4-0A56-4046-87CB-3B300B6D8BE3}" presName="rect1" presStyleLbl="bgShp" presStyleIdx="4" presStyleCnt="8"/>
      <dgm:spPr/>
    </dgm:pt>
    <dgm:pt modelId="{5A68495A-F541-49DC-9826-F6DB4BE5EE9D}" type="pres">
      <dgm:prSet presAssocID="{CBADF3F4-0A56-4046-87CB-3B300B6D8BE3}" presName="rect2" presStyleLbl="trBgShp" presStyleIdx="4" presStyleCnt="8">
        <dgm:presLayoutVars>
          <dgm:bulletEnabled val="1"/>
        </dgm:presLayoutVars>
      </dgm:prSet>
      <dgm:spPr/>
    </dgm:pt>
    <dgm:pt modelId="{D03AC91D-7CFD-4814-8907-4C0C4450F2DC}" type="pres">
      <dgm:prSet presAssocID="{798327EE-EB7C-4229-A696-4B5365EEB508}" presName="sibTrans" presStyleCnt="0"/>
      <dgm:spPr/>
    </dgm:pt>
    <dgm:pt modelId="{4F6CAE6F-4610-4F6D-8593-FBB11F4D1433}" type="pres">
      <dgm:prSet presAssocID="{7278CEAE-F1C8-48E2-9F12-768C044FEF59}" presName="composite" presStyleCnt="0"/>
      <dgm:spPr/>
    </dgm:pt>
    <dgm:pt modelId="{606A6AC9-AA56-4FA4-924C-28D3FAB3D0EF}" type="pres">
      <dgm:prSet presAssocID="{7278CEAE-F1C8-48E2-9F12-768C044FEF59}" presName="rect1" presStyleLbl="bgShp" presStyleIdx="5" presStyleCnt="8"/>
      <dgm:spPr/>
    </dgm:pt>
    <dgm:pt modelId="{D5E24544-4B53-4C0E-856F-F0F9966C6D29}" type="pres">
      <dgm:prSet presAssocID="{7278CEAE-F1C8-48E2-9F12-768C044FEF59}" presName="rect2" presStyleLbl="trBgShp" presStyleIdx="5" presStyleCnt="8">
        <dgm:presLayoutVars>
          <dgm:bulletEnabled val="1"/>
        </dgm:presLayoutVars>
      </dgm:prSet>
      <dgm:spPr/>
    </dgm:pt>
    <dgm:pt modelId="{8E758587-9CC0-4955-B784-585DDFDAF083}" type="pres">
      <dgm:prSet presAssocID="{BEE0086C-D4A6-4398-BEEE-D13BE71C4B94}" presName="sibTrans" presStyleCnt="0"/>
      <dgm:spPr/>
    </dgm:pt>
    <dgm:pt modelId="{2D0A9677-69F4-4C75-A093-4FD37E24DD10}" type="pres">
      <dgm:prSet presAssocID="{7CAB3F22-862C-4BC2-B2DC-418E2012E082}" presName="composite" presStyleCnt="0"/>
      <dgm:spPr/>
    </dgm:pt>
    <dgm:pt modelId="{E8703085-EC08-486C-9A17-11500F37ED1C}" type="pres">
      <dgm:prSet presAssocID="{7CAB3F22-862C-4BC2-B2DC-418E2012E082}" presName="rect1" presStyleLbl="bgShp" presStyleIdx="6" presStyleCnt="8"/>
      <dgm:spPr/>
    </dgm:pt>
    <dgm:pt modelId="{17D7F6FB-810B-41C7-81C3-A0C1C338438A}" type="pres">
      <dgm:prSet presAssocID="{7CAB3F22-862C-4BC2-B2DC-418E2012E082}" presName="rect2" presStyleLbl="trBgShp" presStyleIdx="6" presStyleCnt="8">
        <dgm:presLayoutVars>
          <dgm:bulletEnabled val="1"/>
        </dgm:presLayoutVars>
      </dgm:prSet>
      <dgm:spPr/>
    </dgm:pt>
    <dgm:pt modelId="{E7D8A68E-F0A4-4BA4-963C-CE548BE173FB}" type="pres">
      <dgm:prSet presAssocID="{CE734B4E-1DE9-4D75-8E7B-30FD013B697E}" presName="sibTrans" presStyleCnt="0"/>
      <dgm:spPr/>
    </dgm:pt>
    <dgm:pt modelId="{0C7DCE47-5834-4106-ACA3-5756ADCAE928}" type="pres">
      <dgm:prSet presAssocID="{9D700EF2-1D91-4C2A-B8DB-191D515D495D}" presName="composite" presStyleCnt="0"/>
      <dgm:spPr/>
    </dgm:pt>
    <dgm:pt modelId="{201042B0-CFB8-4D33-BCDC-FFE5E790F971}" type="pres">
      <dgm:prSet presAssocID="{9D700EF2-1D91-4C2A-B8DB-191D515D495D}" presName="rect1" presStyleLbl="bgShp" presStyleIdx="7" presStyleCnt="8"/>
      <dgm:spPr/>
    </dgm:pt>
    <dgm:pt modelId="{2E15FF0C-676E-461D-97ED-C5767C362A9C}" type="pres">
      <dgm:prSet presAssocID="{9D700EF2-1D91-4C2A-B8DB-191D515D495D}" presName="rect2" presStyleLbl="trBgShp" presStyleIdx="7" presStyleCnt="8">
        <dgm:presLayoutVars>
          <dgm:bulletEnabled val="1"/>
        </dgm:presLayoutVars>
      </dgm:prSet>
      <dgm:spPr/>
    </dgm:pt>
  </dgm:ptLst>
  <dgm:cxnLst>
    <dgm:cxn modelId="{A7879B03-9A59-4A91-A939-CC94E44AABD2}" srcId="{244F6C39-7644-458F-AFD4-98955655FAC0}" destId="{7278CEAE-F1C8-48E2-9F12-768C044FEF59}" srcOrd="5" destOrd="0" parTransId="{BF729C5A-436C-4812-AB01-F6FE1ED5AC60}" sibTransId="{BEE0086C-D4A6-4398-BEEE-D13BE71C4B94}"/>
    <dgm:cxn modelId="{F7C7BD09-C36F-45C6-AAA8-33FD77826525}" srcId="{244F6C39-7644-458F-AFD4-98955655FAC0}" destId="{7CAB3F22-862C-4BC2-B2DC-418E2012E082}" srcOrd="6" destOrd="0" parTransId="{F4353DD7-5EAA-4071-840C-5BCA17000B15}" sibTransId="{CE734B4E-1DE9-4D75-8E7B-30FD013B697E}"/>
    <dgm:cxn modelId="{48CB8F0B-3030-4717-B373-48D1AB94B82B}" srcId="{244F6C39-7644-458F-AFD4-98955655FAC0}" destId="{CBADF3F4-0A56-4046-87CB-3B300B6D8BE3}" srcOrd="4" destOrd="0" parTransId="{1A09AD15-ADFD-4B87-AA90-BEE4E669F714}" sibTransId="{798327EE-EB7C-4229-A696-4B5365EEB508}"/>
    <dgm:cxn modelId="{6218FA13-59A9-4A57-A452-1870F44E294A}" type="presOf" srcId="{7278CEAE-F1C8-48E2-9F12-768C044FEF59}" destId="{D5E24544-4B53-4C0E-856F-F0F9966C6D29}" srcOrd="0" destOrd="0" presId="urn:microsoft.com/office/officeart/2008/layout/BendingPictureSemiTransparentText"/>
    <dgm:cxn modelId="{88AAAD23-1DC2-4ADD-B995-5718CA2BC08B}" type="presOf" srcId="{7CAB3F22-862C-4BC2-B2DC-418E2012E082}" destId="{17D7F6FB-810B-41C7-81C3-A0C1C338438A}" srcOrd="0" destOrd="0" presId="urn:microsoft.com/office/officeart/2008/layout/BendingPictureSemiTransparentText"/>
    <dgm:cxn modelId="{F629CC3A-5B48-494E-B9CD-7BBA832CBA1D}" type="presOf" srcId="{64403A29-43B6-44A4-84ED-E2D6DA4E9B7A}" destId="{A89FB759-F77D-4784-AC7A-E649AF7F964C}" srcOrd="0" destOrd="0" presId="urn:microsoft.com/office/officeart/2008/layout/BendingPictureSemiTransparentText"/>
    <dgm:cxn modelId="{1C2B8D42-02D2-4621-9F67-FE03E132A0BC}" type="presOf" srcId="{244F6C39-7644-458F-AFD4-98955655FAC0}" destId="{2FEA8571-0CFF-473C-9892-8B6011284BEA}" srcOrd="0" destOrd="0" presId="urn:microsoft.com/office/officeart/2008/layout/BendingPictureSemiTransparentText"/>
    <dgm:cxn modelId="{C842D449-F7A0-4B4F-99BB-BE823582F137}" srcId="{244F6C39-7644-458F-AFD4-98955655FAC0}" destId="{39C39158-E8D9-4FB1-916F-AAFB203846C4}" srcOrd="3" destOrd="0" parTransId="{70E7DC60-EC57-45B7-8EB0-7CEBE5A09F20}" sibTransId="{54889A45-30D8-4ADB-88EE-AE76EF7F3245}"/>
    <dgm:cxn modelId="{0D66FE50-0A41-4646-B690-6B636EA75FC3}" type="presOf" srcId="{2EB4794A-FF6D-46DA-8583-FE84D6B6DE83}" destId="{0B2EC945-0CC4-4332-A252-C3D091DB30F2}" srcOrd="0" destOrd="0" presId="urn:microsoft.com/office/officeart/2008/layout/BendingPictureSemiTransparentText"/>
    <dgm:cxn modelId="{7BD77B72-90CF-44AA-B0A1-2F02058F90DE}" type="presOf" srcId="{CBADF3F4-0A56-4046-87CB-3B300B6D8BE3}" destId="{5A68495A-F541-49DC-9826-F6DB4BE5EE9D}" srcOrd="0" destOrd="0" presId="urn:microsoft.com/office/officeart/2008/layout/BendingPictureSemiTransparentText"/>
    <dgm:cxn modelId="{65F04A73-C983-4FDD-93EB-08A7C3BD49A5}" srcId="{244F6C39-7644-458F-AFD4-98955655FAC0}" destId="{2EB4794A-FF6D-46DA-8583-FE84D6B6DE83}" srcOrd="2" destOrd="0" parTransId="{B3829FC8-8441-457C-8695-79C86E4087B2}" sibTransId="{9B9A8669-F5E2-4434-93F2-04886F63AE76}"/>
    <dgm:cxn modelId="{C08DD87C-8383-4D11-8695-1CDD9DBC8AD4}" type="presOf" srcId="{39C39158-E8D9-4FB1-916F-AAFB203846C4}" destId="{0E8AC8D7-E7B8-4ECB-BB85-6DD2C192109E}" srcOrd="0" destOrd="0" presId="urn:microsoft.com/office/officeart/2008/layout/BendingPictureSemiTransparentText"/>
    <dgm:cxn modelId="{5E055F7D-5CB9-48EE-AAC8-EA02061586A1}" type="presOf" srcId="{9D700EF2-1D91-4C2A-B8DB-191D515D495D}" destId="{2E15FF0C-676E-461D-97ED-C5767C362A9C}" srcOrd="0" destOrd="0" presId="urn:microsoft.com/office/officeart/2008/layout/BendingPictureSemiTransparentText"/>
    <dgm:cxn modelId="{536E4395-B5AF-4211-A53B-C135D8BF9FD6}" srcId="{244F6C39-7644-458F-AFD4-98955655FAC0}" destId="{64403A29-43B6-44A4-84ED-E2D6DA4E9B7A}" srcOrd="0" destOrd="0" parTransId="{63472985-CC0D-4B91-88E8-74EB3ABC1EB5}" sibTransId="{45074FA1-ACC4-46BC-A60F-4CE4D2357FB9}"/>
    <dgm:cxn modelId="{5D3009B8-495C-46BE-9942-6A235E898D51}" type="presOf" srcId="{907F3100-36C3-468C-9B5E-E3C2EA986814}" destId="{C0A54AF0-69E3-40B4-9AF1-FB3DA5F791B3}" srcOrd="0" destOrd="0" presId="urn:microsoft.com/office/officeart/2008/layout/BendingPictureSemiTransparentText"/>
    <dgm:cxn modelId="{558736CC-03DD-4712-AAF8-8BE35B575161}" srcId="{244F6C39-7644-458F-AFD4-98955655FAC0}" destId="{907F3100-36C3-468C-9B5E-E3C2EA986814}" srcOrd="1" destOrd="0" parTransId="{0370228F-A6BC-49A8-8DC8-B0AEB716367D}" sibTransId="{4E1072CB-BC87-4047-BA96-B67437961A95}"/>
    <dgm:cxn modelId="{64C63BCF-D3E4-4D8E-A508-24B27A30C22C}" srcId="{244F6C39-7644-458F-AFD4-98955655FAC0}" destId="{9D700EF2-1D91-4C2A-B8DB-191D515D495D}" srcOrd="7" destOrd="0" parTransId="{9E7654FC-8226-47DF-B79C-8EF8E93E65CD}" sibTransId="{A89ACB13-5F29-4D17-AE0C-4F4AAAECF305}"/>
    <dgm:cxn modelId="{31381FAD-CA96-416E-8258-C45ECADE0302}" type="presParOf" srcId="{2FEA8571-0CFF-473C-9892-8B6011284BEA}" destId="{2A27E32A-C302-41BD-A5DE-6109CFB39FB9}" srcOrd="0" destOrd="0" presId="urn:microsoft.com/office/officeart/2008/layout/BendingPictureSemiTransparentText"/>
    <dgm:cxn modelId="{429896B8-9DF3-4D82-939D-23F529391924}" type="presParOf" srcId="{2A27E32A-C302-41BD-A5DE-6109CFB39FB9}" destId="{4F1EF95F-7952-4D11-AC37-6E416A8CB3C3}" srcOrd="0" destOrd="0" presId="urn:microsoft.com/office/officeart/2008/layout/BendingPictureSemiTransparentText"/>
    <dgm:cxn modelId="{851CEFBB-55FA-4D2F-B838-12A1F6E78A1A}" type="presParOf" srcId="{2A27E32A-C302-41BD-A5DE-6109CFB39FB9}" destId="{A89FB759-F77D-4784-AC7A-E649AF7F964C}" srcOrd="1" destOrd="0" presId="urn:microsoft.com/office/officeart/2008/layout/BendingPictureSemiTransparentText"/>
    <dgm:cxn modelId="{EE044D85-C319-4471-BF2B-572C35D87885}" type="presParOf" srcId="{2FEA8571-0CFF-473C-9892-8B6011284BEA}" destId="{41E6D544-1A97-4892-9699-4731C9FDFF4B}" srcOrd="1" destOrd="0" presId="urn:microsoft.com/office/officeart/2008/layout/BendingPictureSemiTransparentText"/>
    <dgm:cxn modelId="{14703550-945B-49C6-B114-1EFB061F19ED}" type="presParOf" srcId="{2FEA8571-0CFF-473C-9892-8B6011284BEA}" destId="{8A5D1CAF-6D67-4874-90B5-FB50A14A2A5A}" srcOrd="2" destOrd="0" presId="urn:microsoft.com/office/officeart/2008/layout/BendingPictureSemiTransparentText"/>
    <dgm:cxn modelId="{561F5639-4BD6-4041-816E-218F9105FD76}" type="presParOf" srcId="{8A5D1CAF-6D67-4874-90B5-FB50A14A2A5A}" destId="{25BD9248-BBA6-4EE2-A4DC-1E4CEA7949B5}" srcOrd="0" destOrd="0" presId="urn:microsoft.com/office/officeart/2008/layout/BendingPictureSemiTransparentText"/>
    <dgm:cxn modelId="{2BFC057C-FE37-41BD-8AC4-985FEAA6CBD7}" type="presParOf" srcId="{8A5D1CAF-6D67-4874-90B5-FB50A14A2A5A}" destId="{C0A54AF0-69E3-40B4-9AF1-FB3DA5F791B3}" srcOrd="1" destOrd="0" presId="urn:microsoft.com/office/officeart/2008/layout/BendingPictureSemiTransparentText"/>
    <dgm:cxn modelId="{64B93BDE-277D-4A5B-9C93-BEB13B24D971}" type="presParOf" srcId="{2FEA8571-0CFF-473C-9892-8B6011284BEA}" destId="{3A9AF745-3B96-46AA-8D33-60DE4D39DBF9}" srcOrd="3" destOrd="0" presId="urn:microsoft.com/office/officeart/2008/layout/BendingPictureSemiTransparentText"/>
    <dgm:cxn modelId="{3FE036F2-7913-4CED-A0EB-D1261F5A017C}" type="presParOf" srcId="{2FEA8571-0CFF-473C-9892-8B6011284BEA}" destId="{7522A31C-B989-4E14-89F7-707930F12B47}" srcOrd="4" destOrd="0" presId="urn:microsoft.com/office/officeart/2008/layout/BendingPictureSemiTransparentText"/>
    <dgm:cxn modelId="{554BD00F-D56C-44DF-94E9-CD01C5F753A4}" type="presParOf" srcId="{7522A31C-B989-4E14-89F7-707930F12B47}" destId="{1ACC28AE-5C45-4F5D-B4E1-7F79C36A1FC5}" srcOrd="0" destOrd="0" presId="urn:microsoft.com/office/officeart/2008/layout/BendingPictureSemiTransparentText"/>
    <dgm:cxn modelId="{620C0323-8762-428F-B1B6-AFDE67160035}" type="presParOf" srcId="{7522A31C-B989-4E14-89F7-707930F12B47}" destId="{0B2EC945-0CC4-4332-A252-C3D091DB30F2}" srcOrd="1" destOrd="0" presId="urn:microsoft.com/office/officeart/2008/layout/BendingPictureSemiTransparentText"/>
    <dgm:cxn modelId="{0E7C3FB2-626B-4ECA-A232-CC4B7407F4F4}" type="presParOf" srcId="{2FEA8571-0CFF-473C-9892-8B6011284BEA}" destId="{C16736F1-B6C2-4C2D-B772-4248F504811E}" srcOrd="5" destOrd="0" presId="urn:microsoft.com/office/officeart/2008/layout/BendingPictureSemiTransparentText"/>
    <dgm:cxn modelId="{892C0C8C-DC08-4727-91C1-B3B43FCA2F9F}" type="presParOf" srcId="{2FEA8571-0CFF-473C-9892-8B6011284BEA}" destId="{EF6B61DE-516C-4031-84EE-1DC53D502A6C}" srcOrd="6" destOrd="0" presId="urn:microsoft.com/office/officeart/2008/layout/BendingPictureSemiTransparentText"/>
    <dgm:cxn modelId="{1353D73F-C717-4DFA-94E1-3BC1C63D7F51}" type="presParOf" srcId="{EF6B61DE-516C-4031-84EE-1DC53D502A6C}" destId="{6E1DB48C-EE72-47B2-A219-C573435A76DF}" srcOrd="0" destOrd="0" presId="urn:microsoft.com/office/officeart/2008/layout/BendingPictureSemiTransparentText"/>
    <dgm:cxn modelId="{D192AFE8-3DB1-4A39-94D6-149AA51DF90C}" type="presParOf" srcId="{EF6B61DE-516C-4031-84EE-1DC53D502A6C}" destId="{0E8AC8D7-E7B8-4ECB-BB85-6DD2C192109E}" srcOrd="1" destOrd="0" presId="urn:microsoft.com/office/officeart/2008/layout/BendingPictureSemiTransparentText"/>
    <dgm:cxn modelId="{AF0EEC03-54CD-4E22-A9B9-68813BBAA5A5}" type="presParOf" srcId="{2FEA8571-0CFF-473C-9892-8B6011284BEA}" destId="{79C8C191-24A9-47E8-81D8-917DC20A38B5}" srcOrd="7" destOrd="0" presId="urn:microsoft.com/office/officeart/2008/layout/BendingPictureSemiTransparentText"/>
    <dgm:cxn modelId="{9799E6EF-9978-4824-BAB9-2C9197D0B700}" type="presParOf" srcId="{2FEA8571-0CFF-473C-9892-8B6011284BEA}" destId="{308E152B-BB2F-47E2-A083-FBAE7E3B2FC1}" srcOrd="8" destOrd="0" presId="urn:microsoft.com/office/officeart/2008/layout/BendingPictureSemiTransparentText"/>
    <dgm:cxn modelId="{5B81B6FA-7D5D-4093-9B81-AB8F6B9FAFB1}" type="presParOf" srcId="{308E152B-BB2F-47E2-A083-FBAE7E3B2FC1}" destId="{0A0F7185-F438-4A23-A584-703D2813FFB0}" srcOrd="0" destOrd="0" presId="urn:microsoft.com/office/officeart/2008/layout/BendingPictureSemiTransparentText"/>
    <dgm:cxn modelId="{ADED42A2-2701-4F57-9CF5-3D3025188192}" type="presParOf" srcId="{308E152B-BB2F-47E2-A083-FBAE7E3B2FC1}" destId="{5A68495A-F541-49DC-9826-F6DB4BE5EE9D}" srcOrd="1" destOrd="0" presId="urn:microsoft.com/office/officeart/2008/layout/BendingPictureSemiTransparentText"/>
    <dgm:cxn modelId="{72556267-8170-48FD-966F-0F3518F29C05}" type="presParOf" srcId="{2FEA8571-0CFF-473C-9892-8B6011284BEA}" destId="{D03AC91D-7CFD-4814-8907-4C0C4450F2DC}" srcOrd="9" destOrd="0" presId="urn:microsoft.com/office/officeart/2008/layout/BendingPictureSemiTransparentText"/>
    <dgm:cxn modelId="{B0CC9475-79C6-44AE-93D3-6527C830919F}" type="presParOf" srcId="{2FEA8571-0CFF-473C-9892-8B6011284BEA}" destId="{4F6CAE6F-4610-4F6D-8593-FBB11F4D1433}" srcOrd="10" destOrd="0" presId="urn:microsoft.com/office/officeart/2008/layout/BendingPictureSemiTransparentText"/>
    <dgm:cxn modelId="{63F8BBD4-D8F5-450F-B96D-3CEC608FF7BB}" type="presParOf" srcId="{4F6CAE6F-4610-4F6D-8593-FBB11F4D1433}" destId="{606A6AC9-AA56-4FA4-924C-28D3FAB3D0EF}" srcOrd="0" destOrd="0" presId="urn:microsoft.com/office/officeart/2008/layout/BendingPictureSemiTransparentText"/>
    <dgm:cxn modelId="{282EB793-2608-4E0D-8DA7-5AB80E2E80A5}" type="presParOf" srcId="{4F6CAE6F-4610-4F6D-8593-FBB11F4D1433}" destId="{D5E24544-4B53-4C0E-856F-F0F9966C6D29}" srcOrd="1" destOrd="0" presId="urn:microsoft.com/office/officeart/2008/layout/BendingPictureSemiTransparentText"/>
    <dgm:cxn modelId="{6308CB4A-CDA6-4B5D-929F-100C2DE88368}" type="presParOf" srcId="{2FEA8571-0CFF-473C-9892-8B6011284BEA}" destId="{8E758587-9CC0-4955-B784-585DDFDAF083}" srcOrd="11" destOrd="0" presId="urn:microsoft.com/office/officeart/2008/layout/BendingPictureSemiTransparentText"/>
    <dgm:cxn modelId="{7EDBBA51-73A1-45A5-B8E1-C4FEFDBC93C8}" type="presParOf" srcId="{2FEA8571-0CFF-473C-9892-8B6011284BEA}" destId="{2D0A9677-69F4-4C75-A093-4FD37E24DD10}" srcOrd="12" destOrd="0" presId="urn:microsoft.com/office/officeart/2008/layout/BendingPictureSemiTransparentText"/>
    <dgm:cxn modelId="{DDCF7D9B-4586-4FB3-BE26-993F09DC4276}" type="presParOf" srcId="{2D0A9677-69F4-4C75-A093-4FD37E24DD10}" destId="{E8703085-EC08-486C-9A17-11500F37ED1C}" srcOrd="0" destOrd="0" presId="urn:microsoft.com/office/officeart/2008/layout/BendingPictureSemiTransparentText"/>
    <dgm:cxn modelId="{9DCDF0A8-7744-48E6-8159-261F7A1CDAEA}" type="presParOf" srcId="{2D0A9677-69F4-4C75-A093-4FD37E24DD10}" destId="{17D7F6FB-810B-41C7-81C3-A0C1C338438A}" srcOrd="1" destOrd="0" presId="urn:microsoft.com/office/officeart/2008/layout/BendingPictureSemiTransparentText"/>
    <dgm:cxn modelId="{1E34E3FA-E964-43CF-BE74-356C6D8C8C6C}" type="presParOf" srcId="{2FEA8571-0CFF-473C-9892-8B6011284BEA}" destId="{E7D8A68E-F0A4-4BA4-963C-CE548BE173FB}" srcOrd="13" destOrd="0" presId="urn:microsoft.com/office/officeart/2008/layout/BendingPictureSemiTransparentText"/>
    <dgm:cxn modelId="{751AAED2-8F2C-44F3-AE15-AC96BF7A7D51}" type="presParOf" srcId="{2FEA8571-0CFF-473C-9892-8B6011284BEA}" destId="{0C7DCE47-5834-4106-ACA3-5756ADCAE928}" srcOrd="14" destOrd="0" presId="urn:microsoft.com/office/officeart/2008/layout/BendingPictureSemiTransparentText"/>
    <dgm:cxn modelId="{01D7DE2D-1072-4C44-8602-A061BC1DAEA4}" type="presParOf" srcId="{0C7DCE47-5834-4106-ACA3-5756ADCAE928}" destId="{201042B0-CFB8-4D33-BCDC-FFE5E790F971}" srcOrd="0" destOrd="0" presId="urn:microsoft.com/office/officeart/2008/layout/BendingPictureSemiTransparentText"/>
    <dgm:cxn modelId="{DA4E3F9B-BD69-4D2E-9D46-28D6D5E7CAFB}" type="presParOf" srcId="{0C7DCE47-5834-4106-ACA3-5756ADCAE928}" destId="{2E15FF0C-676E-461D-97ED-C5767C362A9C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B2C2B8D-02AB-448E-B6B5-126A96AF3BC7}" type="doc">
      <dgm:prSet loTypeId="urn:microsoft.com/office/officeart/2005/8/layout/list1" loCatId="list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s-ES"/>
        </a:p>
      </dgm:t>
    </dgm:pt>
    <dgm:pt modelId="{AD9D8DFC-2FEE-4F9F-A6FD-0B1AE72A1B3A}">
      <dgm:prSet phldrT="[Texto]"/>
      <dgm:spPr/>
      <dgm:t>
        <a:bodyPr/>
        <a:lstStyle/>
        <a:p>
          <a:r>
            <a:rPr lang="es-ES" b="1" dirty="0"/>
            <a:t>Devanar bobinas con diámetros superiores</a:t>
          </a:r>
        </a:p>
      </dgm:t>
    </dgm:pt>
    <dgm:pt modelId="{31341FDA-AA2F-4F7B-8D8C-5893011D5F4E}" type="parTrans" cxnId="{FD93A880-417D-48B7-9E68-92DEEB518FDC}">
      <dgm:prSet/>
      <dgm:spPr/>
      <dgm:t>
        <a:bodyPr/>
        <a:lstStyle/>
        <a:p>
          <a:endParaRPr lang="es-ES"/>
        </a:p>
      </dgm:t>
    </dgm:pt>
    <dgm:pt modelId="{AE6593C1-9AE3-4057-AF23-E7F3EF82803F}" type="sibTrans" cxnId="{FD93A880-417D-48B7-9E68-92DEEB518FDC}">
      <dgm:prSet/>
      <dgm:spPr/>
      <dgm:t>
        <a:bodyPr/>
        <a:lstStyle/>
        <a:p>
          <a:endParaRPr lang="es-ES"/>
        </a:p>
      </dgm:t>
    </dgm:pt>
    <dgm:pt modelId="{85813745-9C26-4396-ACEE-3BCE2624D4D3}">
      <dgm:prSet phldrT="[Texto]"/>
      <dgm:spPr/>
      <dgm:t>
        <a:bodyPr/>
        <a:lstStyle/>
        <a:p>
          <a:r>
            <a:rPr lang="es-ES" b="1" dirty="0"/>
            <a:t>Devanar bobinas con longitudes superiores</a:t>
          </a:r>
        </a:p>
      </dgm:t>
    </dgm:pt>
    <dgm:pt modelId="{07B51A73-AAB0-4445-9DF7-BDBCF66F465E}" type="parTrans" cxnId="{E34A734F-465D-4457-91FD-E9E6B1FB9D64}">
      <dgm:prSet/>
      <dgm:spPr/>
      <dgm:t>
        <a:bodyPr/>
        <a:lstStyle/>
        <a:p>
          <a:endParaRPr lang="es-ES"/>
        </a:p>
      </dgm:t>
    </dgm:pt>
    <dgm:pt modelId="{A26A3F98-5EE0-4888-BD5A-532139DA891A}" type="sibTrans" cxnId="{E34A734F-465D-4457-91FD-E9E6B1FB9D64}">
      <dgm:prSet/>
      <dgm:spPr/>
      <dgm:t>
        <a:bodyPr/>
        <a:lstStyle/>
        <a:p>
          <a:endParaRPr lang="es-ES"/>
        </a:p>
      </dgm:t>
    </dgm:pt>
    <dgm:pt modelId="{FDA89253-E3A0-4D53-8E7E-69AE8E9AB5A8}">
      <dgm:prSet phldrT="[Texto]"/>
      <dgm:spPr/>
      <dgm:t>
        <a:bodyPr/>
        <a:lstStyle/>
        <a:p>
          <a:r>
            <a:rPr lang="es-ES" b="1" dirty="0"/>
            <a:t>Devanar otro modelo de bobina</a:t>
          </a:r>
        </a:p>
      </dgm:t>
    </dgm:pt>
    <dgm:pt modelId="{0853D6BC-FF7F-4F69-B263-6A798DD9C795}" type="parTrans" cxnId="{9721816C-A092-4B46-B938-1230A24D59F4}">
      <dgm:prSet/>
      <dgm:spPr/>
      <dgm:t>
        <a:bodyPr/>
        <a:lstStyle/>
        <a:p>
          <a:endParaRPr lang="es-ES"/>
        </a:p>
      </dgm:t>
    </dgm:pt>
    <dgm:pt modelId="{CE005DE4-6A21-4626-8C05-30DB61D1AADE}" type="sibTrans" cxnId="{9721816C-A092-4B46-B938-1230A24D59F4}">
      <dgm:prSet/>
      <dgm:spPr/>
      <dgm:t>
        <a:bodyPr/>
        <a:lstStyle/>
        <a:p>
          <a:endParaRPr lang="es-ES"/>
        </a:p>
      </dgm:t>
    </dgm:pt>
    <dgm:pt modelId="{C6179666-6FEF-4D16-BC97-0FCE22050ED5}">
      <dgm:prSet phldrT="[Texto]"/>
      <dgm:spPr/>
      <dgm:t>
        <a:bodyPr/>
        <a:lstStyle/>
        <a:p>
          <a:r>
            <a:rPr lang="es-ES_tradnl" dirty="0"/>
            <a:t>Se podría modificar la altura de los módulos alzadores para evitar la interferencia de la bobina con la correa</a:t>
          </a:r>
          <a:endParaRPr lang="es-ES" dirty="0"/>
        </a:p>
      </dgm:t>
    </dgm:pt>
    <dgm:pt modelId="{19CF7193-92B7-4C32-A3B0-C65C1594D9F1}" type="parTrans" cxnId="{C131C3E6-D993-41B8-9F68-1DEC941F54DF}">
      <dgm:prSet/>
      <dgm:spPr/>
      <dgm:t>
        <a:bodyPr/>
        <a:lstStyle/>
        <a:p>
          <a:endParaRPr lang="es-ES"/>
        </a:p>
      </dgm:t>
    </dgm:pt>
    <dgm:pt modelId="{537254CA-9AF4-4761-8912-E6402955CCB8}" type="sibTrans" cxnId="{C131C3E6-D993-41B8-9F68-1DEC941F54DF}">
      <dgm:prSet/>
      <dgm:spPr/>
      <dgm:t>
        <a:bodyPr/>
        <a:lstStyle/>
        <a:p>
          <a:endParaRPr lang="es-ES"/>
        </a:p>
      </dgm:t>
    </dgm:pt>
    <dgm:pt modelId="{E9362B1B-FB19-4F47-82F1-64EC76033AEA}">
      <dgm:prSet phldrT="[Texto]"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"/>
          </a:pPr>
          <a:r>
            <a:rPr lang="es-ES_tradnl" dirty="0"/>
            <a:t>Se puede montar una estructura de mayores dimensiones. Las barras paralelas a los ejes se podrían sustituir por unas de una longitud superior</a:t>
          </a:r>
          <a:endParaRPr lang="es-ES" dirty="0"/>
        </a:p>
      </dgm:t>
    </dgm:pt>
    <dgm:pt modelId="{CD28B78B-B41B-4F75-BFC1-B2591E265B77}" type="parTrans" cxnId="{C8393504-2CB0-4761-B9DF-AB34F1E30278}">
      <dgm:prSet/>
      <dgm:spPr/>
      <dgm:t>
        <a:bodyPr/>
        <a:lstStyle/>
        <a:p>
          <a:endParaRPr lang="es-ES"/>
        </a:p>
      </dgm:t>
    </dgm:pt>
    <dgm:pt modelId="{7937E78E-8139-49C7-B718-CF44A88739FA}" type="sibTrans" cxnId="{C8393504-2CB0-4761-B9DF-AB34F1E30278}">
      <dgm:prSet/>
      <dgm:spPr/>
      <dgm:t>
        <a:bodyPr/>
        <a:lstStyle/>
        <a:p>
          <a:endParaRPr lang="es-ES"/>
        </a:p>
      </dgm:t>
    </dgm:pt>
    <dgm:pt modelId="{86B3562F-5EE8-4337-9C38-D090EF2B16DE}">
      <dgm:prSet phldrT="[Texto]"/>
      <dgm:spPr/>
      <dgm:t>
        <a:bodyPr/>
        <a:lstStyle/>
        <a:p>
          <a:r>
            <a:rPr lang="es-ES_tradnl" b="0" dirty="0"/>
            <a:t>Es necesario rediseñar el soporte del carrete</a:t>
          </a:r>
          <a:endParaRPr lang="es-ES" b="0" dirty="0"/>
        </a:p>
      </dgm:t>
    </dgm:pt>
    <dgm:pt modelId="{5C60D668-F20E-4A9A-AEDE-99A54C1F7189}" type="parTrans" cxnId="{794BC6FC-498A-4DCB-B20C-929DC24B3B58}">
      <dgm:prSet/>
      <dgm:spPr/>
      <dgm:t>
        <a:bodyPr/>
        <a:lstStyle/>
        <a:p>
          <a:endParaRPr lang="es-ES"/>
        </a:p>
      </dgm:t>
    </dgm:pt>
    <dgm:pt modelId="{ABA6202F-7402-4058-BC3F-7AF59E592BD6}" type="sibTrans" cxnId="{794BC6FC-498A-4DCB-B20C-929DC24B3B58}">
      <dgm:prSet/>
      <dgm:spPr/>
      <dgm:t>
        <a:bodyPr/>
        <a:lstStyle/>
        <a:p>
          <a:endParaRPr lang="es-ES"/>
        </a:p>
      </dgm:t>
    </dgm:pt>
    <dgm:pt modelId="{E4C01F53-25A7-452B-897E-1EA133FC631B}">
      <dgm:prSet phldrT="[Texto]"/>
      <dgm:spPr/>
      <dgm:t>
        <a:bodyPr/>
        <a:lstStyle/>
        <a:p>
          <a:r>
            <a:rPr lang="es-ES" b="1" dirty="0"/>
            <a:t>Optimizar el algoritmo de bobinado</a:t>
          </a:r>
        </a:p>
      </dgm:t>
    </dgm:pt>
    <dgm:pt modelId="{655BF083-319A-4D65-9D2A-82CDFBE70795}" type="parTrans" cxnId="{9321C28A-76B5-4EA0-B2AD-ACAFF311471D}">
      <dgm:prSet/>
      <dgm:spPr/>
      <dgm:t>
        <a:bodyPr/>
        <a:lstStyle/>
        <a:p>
          <a:endParaRPr lang="es-ES"/>
        </a:p>
      </dgm:t>
    </dgm:pt>
    <dgm:pt modelId="{110F515F-BCF5-4A7D-8515-C1F726285AA3}" type="sibTrans" cxnId="{9321C28A-76B5-4EA0-B2AD-ACAFF311471D}">
      <dgm:prSet/>
      <dgm:spPr/>
      <dgm:t>
        <a:bodyPr/>
        <a:lstStyle/>
        <a:p>
          <a:endParaRPr lang="es-ES"/>
        </a:p>
      </dgm:t>
    </dgm:pt>
    <dgm:pt modelId="{3F7D2F0C-A103-4FC6-85FB-C2D96C7ECC81}">
      <dgm:prSet phldrT="[Texto]"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"/>
          </a:pPr>
          <a:r>
            <a:rPr lang="es-ES_tradnl" dirty="0"/>
            <a:t>Se puede incluir el parámetro del diámetro del hilo entre los que introduce el usuario antes de iniciar el bobinado. </a:t>
          </a:r>
          <a:endParaRPr lang="es-ES" dirty="0"/>
        </a:p>
      </dgm:t>
    </dgm:pt>
    <dgm:pt modelId="{295ABAE1-9B77-408B-B8AD-8AF3F8EEEF3D}" type="parTrans" cxnId="{475B7A7D-3A37-4A20-A634-E1D992E37EC6}">
      <dgm:prSet/>
      <dgm:spPr/>
      <dgm:t>
        <a:bodyPr/>
        <a:lstStyle/>
        <a:p>
          <a:endParaRPr lang="es-ES"/>
        </a:p>
      </dgm:t>
    </dgm:pt>
    <dgm:pt modelId="{4280553B-04AC-4887-AC62-739B50F63727}" type="sibTrans" cxnId="{475B7A7D-3A37-4A20-A634-E1D992E37EC6}">
      <dgm:prSet/>
      <dgm:spPr/>
      <dgm:t>
        <a:bodyPr/>
        <a:lstStyle/>
        <a:p>
          <a:endParaRPr lang="es-ES"/>
        </a:p>
      </dgm:t>
    </dgm:pt>
    <dgm:pt modelId="{32F059B3-D98F-41E3-88E0-A1AA5E8E08D1}">
      <dgm:prSet phldrT="[Texto]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s-ES" b="1" dirty="0"/>
            <a:t>Modificar el ángulo de provisión para mejorar el bobinado</a:t>
          </a:r>
        </a:p>
      </dgm:t>
    </dgm:pt>
    <dgm:pt modelId="{7114EA9A-E4D0-47F5-BF4A-C667493BFC94}" type="parTrans" cxnId="{9B730410-5F2C-4667-B466-39F49CD39444}">
      <dgm:prSet/>
      <dgm:spPr/>
      <dgm:t>
        <a:bodyPr/>
        <a:lstStyle/>
        <a:p>
          <a:endParaRPr lang="es-ES"/>
        </a:p>
      </dgm:t>
    </dgm:pt>
    <dgm:pt modelId="{EE331363-9F9E-4479-A767-A04BF0FA4C11}" type="sibTrans" cxnId="{9B730410-5F2C-4667-B466-39F49CD39444}">
      <dgm:prSet/>
      <dgm:spPr/>
      <dgm:t>
        <a:bodyPr/>
        <a:lstStyle/>
        <a:p>
          <a:endParaRPr lang="es-ES"/>
        </a:p>
      </dgm:t>
    </dgm:pt>
    <dgm:pt modelId="{351A020A-8B6C-49AB-BB96-D1347E9D517F}">
      <dgm:prSet phldrT="[Texto]"/>
      <dgm:spPr/>
      <dgm:t>
        <a:bodyPr/>
        <a:lstStyle/>
        <a:p>
          <a:pPr>
            <a:lnSpc>
              <a:spcPct val="100000"/>
            </a:lnSpc>
          </a:pPr>
          <a:r>
            <a:rPr lang="es-ES_tradnl" dirty="0"/>
            <a:t>Se pueden incluir más posiciones en la pieza tensionadora del hilo en caso de que este parámetro estuviese afectando al bobinado</a:t>
          </a:r>
          <a:endParaRPr lang="es-ES" dirty="0"/>
        </a:p>
      </dgm:t>
    </dgm:pt>
    <dgm:pt modelId="{846D8EC2-EC46-40BD-BF05-5E2C278D1042}" type="parTrans" cxnId="{FC1D4B2A-A4D5-4DDB-9D04-B0BF320067EE}">
      <dgm:prSet/>
      <dgm:spPr/>
      <dgm:t>
        <a:bodyPr/>
        <a:lstStyle/>
        <a:p>
          <a:endParaRPr lang="es-ES"/>
        </a:p>
      </dgm:t>
    </dgm:pt>
    <dgm:pt modelId="{7F5479DB-7C63-492D-95B3-0C72F1B873DF}" type="sibTrans" cxnId="{FC1D4B2A-A4D5-4DDB-9D04-B0BF320067EE}">
      <dgm:prSet/>
      <dgm:spPr/>
      <dgm:t>
        <a:bodyPr/>
        <a:lstStyle/>
        <a:p>
          <a:endParaRPr lang="es-ES"/>
        </a:p>
      </dgm:t>
    </dgm:pt>
    <dgm:pt modelId="{42A88B7F-3C83-4BEB-8D74-4BB387C68175}">
      <dgm:prSet phldrT="[Texto]"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"/>
          </a:pPr>
          <a:r>
            <a:rPr lang="es-ES_tradnl" dirty="0"/>
            <a:t>Mejoraría la precisión del bobinado para diámetros de hilo superiores a 0,8 mm</a:t>
          </a:r>
          <a:endParaRPr lang="es-ES" dirty="0"/>
        </a:p>
      </dgm:t>
    </dgm:pt>
    <dgm:pt modelId="{3D4D3B79-C999-4E3F-A7A9-A2E6A58FF53D}" type="parTrans" cxnId="{CC49155C-1A2E-49D8-A29A-5A1C5961D350}">
      <dgm:prSet/>
      <dgm:spPr/>
      <dgm:t>
        <a:bodyPr/>
        <a:lstStyle/>
        <a:p>
          <a:endParaRPr lang="es-ES"/>
        </a:p>
      </dgm:t>
    </dgm:pt>
    <dgm:pt modelId="{3343A4F5-C102-4BC0-99D7-BB5207F650D5}" type="sibTrans" cxnId="{CC49155C-1A2E-49D8-A29A-5A1C5961D350}">
      <dgm:prSet/>
      <dgm:spPr/>
      <dgm:t>
        <a:bodyPr/>
        <a:lstStyle/>
        <a:p>
          <a:endParaRPr lang="es-ES"/>
        </a:p>
      </dgm:t>
    </dgm:pt>
    <dgm:pt modelId="{48872DF0-80C4-401A-B196-25EF101FD1CC}">
      <dgm:prSet phldrT="[Texto]"/>
      <dgm:spPr/>
      <dgm:t>
        <a:bodyPr/>
        <a:lstStyle/>
        <a:p>
          <a:r>
            <a:rPr lang="es-ES" b="1" dirty="0"/>
            <a:t>Adición de periféricos</a:t>
          </a:r>
        </a:p>
      </dgm:t>
    </dgm:pt>
    <dgm:pt modelId="{3B28AE55-5757-489F-87DC-9E5392117DE0}" type="parTrans" cxnId="{6F5EF461-8DE7-47E2-9307-556994F5093A}">
      <dgm:prSet/>
      <dgm:spPr/>
      <dgm:t>
        <a:bodyPr/>
        <a:lstStyle/>
        <a:p>
          <a:endParaRPr lang="es-ES"/>
        </a:p>
      </dgm:t>
    </dgm:pt>
    <dgm:pt modelId="{53A9BA68-29F7-4053-BAF4-721EC8181FE2}" type="sibTrans" cxnId="{6F5EF461-8DE7-47E2-9307-556994F5093A}">
      <dgm:prSet/>
      <dgm:spPr/>
      <dgm:t>
        <a:bodyPr/>
        <a:lstStyle/>
        <a:p>
          <a:endParaRPr lang="es-ES"/>
        </a:p>
      </dgm:t>
    </dgm:pt>
    <dgm:pt modelId="{154AF491-FCDB-4ACA-8B1D-FDEFC9B565C8}">
      <dgm:prSet phldrT="[Texto]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s-ES_tradnl" dirty="0"/>
            <a:t>Se puede reemplazar una de las Arduino UNO por una placa Arduino MEGA, para disponer de más pines</a:t>
          </a:r>
          <a:endParaRPr lang="es-ES" dirty="0"/>
        </a:p>
      </dgm:t>
    </dgm:pt>
    <dgm:pt modelId="{45BE80CD-1053-42FF-8994-65918CFCC91E}" type="parTrans" cxnId="{9A826492-593A-4209-93DD-13CD91FE1E4B}">
      <dgm:prSet/>
      <dgm:spPr/>
      <dgm:t>
        <a:bodyPr/>
        <a:lstStyle/>
        <a:p>
          <a:endParaRPr lang="es-ES"/>
        </a:p>
      </dgm:t>
    </dgm:pt>
    <dgm:pt modelId="{3F8E621C-E08E-487C-AB39-A55469E41C93}" type="sibTrans" cxnId="{9A826492-593A-4209-93DD-13CD91FE1E4B}">
      <dgm:prSet/>
      <dgm:spPr/>
      <dgm:t>
        <a:bodyPr/>
        <a:lstStyle/>
        <a:p>
          <a:endParaRPr lang="es-ES"/>
        </a:p>
      </dgm:t>
    </dgm:pt>
    <dgm:pt modelId="{5731BB57-EC4B-47AE-A6C8-0E659D594DDF}" type="pres">
      <dgm:prSet presAssocID="{EB2C2B8D-02AB-448E-B6B5-126A96AF3BC7}" presName="linear" presStyleCnt="0">
        <dgm:presLayoutVars>
          <dgm:dir/>
          <dgm:animLvl val="lvl"/>
          <dgm:resizeHandles val="exact"/>
        </dgm:presLayoutVars>
      </dgm:prSet>
      <dgm:spPr/>
    </dgm:pt>
    <dgm:pt modelId="{E090D42A-0158-4970-9B12-65958D63B94B}" type="pres">
      <dgm:prSet presAssocID="{AD9D8DFC-2FEE-4F9F-A6FD-0B1AE72A1B3A}" presName="parentLin" presStyleCnt="0"/>
      <dgm:spPr/>
    </dgm:pt>
    <dgm:pt modelId="{62C5C79B-F008-4003-80DC-93C8207863E3}" type="pres">
      <dgm:prSet presAssocID="{AD9D8DFC-2FEE-4F9F-A6FD-0B1AE72A1B3A}" presName="parentLeftMargin" presStyleLbl="node1" presStyleIdx="0" presStyleCnt="6"/>
      <dgm:spPr/>
    </dgm:pt>
    <dgm:pt modelId="{13D5A4BA-FF96-4E7D-90C1-72B400E29D0E}" type="pres">
      <dgm:prSet presAssocID="{AD9D8DFC-2FEE-4F9F-A6FD-0B1AE72A1B3A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14B2D91D-BBC2-4E64-9DC8-1864A554B73E}" type="pres">
      <dgm:prSet presAssocID="{AD9D8DFC-2FEE-4F9F-A6FD-0B1AE72A1B3A}" presName="negativeSpace" presStyleCnt="0"/>
      <dgm:spPr/>
    </dgm:pt>
    <dgm:pt modelId="{91052AA9-B277-4805-AAAA-9531350D35BC}" type="pres">
      <dgm:prSet presAssocID="{AD9D8DFC-2FEE-4F9F-A6FD-0B1AE72A1B3A}" presName="childText" presStyleLbl="conFgAcc1" presStyleIdx="0" presStyleCnt="6">
        <dgm:presLayoutVars>
          <dgm:bulletEnabled val="1"/>
        </dgm:presLayoutVars>
      </dgm:prSet>
      <dgm:spPr/>
    </dgm:pt>
    <dgm:pt modelId="{40DFC721-9DDB-4C66-BE1B-FC6BF518CD60}" type="pres">
      <dgm:prSet presAssocID="{AE6593C1-9AE3-4057-AF23-E7F3EF82803F}" presName="spaceBetweenRectangles" presStyleCnt="0"/>
      <dgm:spPr/>
    </dgm:pt>
    <dgm:pt modelId="{7FDAAB0B-1C82-4D2C-8EF1-7EC8AB4DB89E}" type="pres">
      <dgm:prSet presAssocID="{85813745-9C26-4396-ACEE-3BCE2624D4D3}" presName="parentLin" presStyleCnt="0"/>
      <dgm:spPr/>
    </dgm:pt>
    <dgm:pt modelId="{9A561E67-00A3-4694-980C-CC5FBB509DD3}" type="pres">
      <dgm:prSet presAssocID="{85813745-9C26-4396-ACEE-3BCE2624D4D3}" presName="parentLeftMargin" presStyleLbl="node1" presStyleIdx="0" presStyleCnt="6"/>
      <dgm:spPr/>
    </dgm:pt>
    <dgm:pt modelId="{2AD30212-DA78-4148-8C88-9C6B96BAA24D}" type="pres">
      <dgm:prSet presAssocID="{85813745-9C26-4396-ACEE-3BCE2624D4D3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E555AC4F-C9EB-4439-B403-87EA3DFF5183}" type="pres">
      <dgm:prSet presAssocID="{85813745-9C26-4396-ACEE-3BCE2624D4D3}" presName="negativeSpace" presStyleCnt="0"/>
      <dgm:spPr/>
    </dgm:pt>
    <dgm:pt modelId="{42821951-3FF2-4FAC-856F-61F010693B7C}" type="pres">
      <dgm:prSet presAssocID="{85813745-9C26-4396-ACEE-3BCE2624D4D3}" presName="childText" presStyleLbl="conFgAcc1" presStyleIdx="1" presStyleCnt="6">
        <dgm:presLayoutVars>
          <dgm:bulletEnabled val="1"/>
        </dgm:presLayoutVars>
      </dgm:prSet>
      <dgm:spPr/>
    </dgm:pt>
    <dgm:pt modelId="{987AD0FC-EFD2-44A2-A1EB-0794CDC67444}" type="pres">
      <dgm:prSet presAssocID="{A26A3F98-5EE0-4888-BD5A-532139DA891A}" presName="spaceBetweenRectangles" presStyleCnt="0"/>
      <dgm:spPr/>
    </dgm:pt>
    <dgm:pt modelId="{39FC55C8-BFB5-413A-895D-A44402E08EAF}" type="pres">
      <dgm:prSet presAssocID="{FDA89253-E3A0-4D53-8E7E-69AE8E9AB5A8}" presName="parentLin" presStyleCnt="0"/>
      <dgm:spPr/>
    </dgm:pt>
    <dgm:pt modelId="{A8EAAA7D-568B-45B2-A1F8-FC5B1997B869}" type="pres">
      <dgm:prSet presAssocID="{FDA89253-E3A0-4D53-8E7E-69AE8E9AB5A8}" presName="parentLeftMargin" presStyleLbl="node1" presStyleIdx="1" presStyleCnt="6"/>
      <dgm:spPr/>
    </dgm:pt>
    <dgm:pt modelId="{823C708B-422B-4424-A160-1185B85B5C0D}" type="pres">
      <dgm:prSet presAssocID="{FDA89253-E3A0-4D53-8E7E-69AE8E9AB5A8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B3705313-6588-494C-B536-9954E9F843D6}" type="pres">
      <dgm:prSet presAssocID="{FDA89253-E3A0-4D53-8E7E-69AE8E9AB5A8}" presName="negativeSpace" presStyleCnt="0"/>
      <dgm:spPr/>
    </dgm:pt>
    <dgm:pt modelId="{BD9C6FCD-2054-4F40-B567-0AE39A238458}" type="pres">
      <dgm:prSet presAssocID="{FDA89253-E3A0-4D53-8E7E-69AE8E9AB5A8}" presName="childText" presStyleLbl="conFgAcc1" presStyleIdx="2" presStyleCnt="6">
        <dgm:presLayoutVars>
          <dgm:bulletEnabled val="1"/>
        </dgm:presLayoutVars>
      </dgm:prSet>
      <dgm:spPr/>
    </dgm:pt>
    <dgm:pt modelId="{2F95BE03-D249-43E5-BA7B-E0DEBF7AE778}" type="pres">
      <dgm:prSet presAssocID="{CE005DE4-6A21-4626-8C05-30DB61D1AADE}" presName="spaceBetweenRectangles" presStyleCnt="0"/>
      <dgm:spPr/>
    </dgm:pt>
    <dgm:pt modelId="{5222DB2C-249D-4799-8141-20257E19AD0B}" type="pres">
      <dgm:prSet presAssocID="{E4C01F53-25A7-452B-897E-1EA133FC631B}" presName="parentLin" presStyleCnt="0"/>
      <dgm:spPr/>
    </dgm:pt>
    <dgm:pt modelId="{1032ABA2-4BB0-41CC-8D87-9FDD22C52712}" type="pres">
      <dgm:prSet presAssocID="{E4C01F53-25A7-452B-897E-1EA133FC631B}" presName="parentLeftMargin" presStyleLbl="node1" presStyleIdx="2" presStyleCnt="6"/>
      <dgm:spPr/>
    </dgm:pt>
    <dgm:pt modelId="{74FD5141-BC79-4648-A5B3-31C3737A5FED}" type="pres">
      <dgm:prSet presAssocID="{E4C01F53-25A7-452B-897E-1EA133FC631B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394F4CE5-4645-4B6B-ABE1-F08AB235CCEF}" type="pres">
      <dgm:prSet presAssocID="{E4C01F53-25A7-452B-897E-1EA133FC631B}" presName="negativeSpace" presStyleCnt="0"/>
      <dgm:spPr/>
    </dgm:pt>
    <dgm:pt modelId="{F8D59FD5-6ABA-4C80-8615-1E6D6D16602C}" type="pres">
      <dgm:prSet presAssocID="{E4C01F53-25A7-452B-897E-1EA133FC631B}" presName="childText" presStyleLbl="conFgAcc1" presStyleIdx="3" presStyleCnt="6">
        <dgm:presLayoutVars>
          <dgm:bulletEnabled val="1"/>
        </dgm:presLayoutVars>
      </dgm:prSet>
      <dgm:spPr/>
    </dgm:pt>
    <dgm:pt modelId="{4F7610BA-179E-47F0-B75D-AC77F78EFE0E}" type="pres">
      <dgm:prSet presAssocID="{110F515F-BCF5-4A7D-8515-C1F726285AA3}" presName="spaceBetweenRectangles" presStyleCnt="0"/>
      <dgm:spPr/>
    </dgm:pt>
    <dgm:pt modelId="{A991A0F7-18D1-4646-9E8A-3DB02397F813}" type="pres">
      <dgm:prSet presAssocID="{32F059B3-D98F-41E3-88E0-A1AA5E8E08D1}" presName="parentLin" presStyleCnt="0"/>
      <dgm:spPr/>
    </dgm:pt>
    <dgm:pt modelId="{BD4005D2-B5CB-4DDB-8A37-EE6FD55B9579}" type="pres">
      <dgm:prSet presAssocID="{32F059B3-D98F-41E3-88E0-A1AA5E8E08D1}" presName="parentLeftMargin" presStyleLbl="node1" presStyleIdx="3" presStyleCnt="6"/>
      <dgm:spPr/>
    </dgm:pt>
    <dgm:pt modelId="{AD4936B4-0687-4E34-BB26-B3B88D86A47E}" type="pres">
      <dgm:prSet presAssocID="{32F059B3-D98F-41E3-88E0-A1AA5E8E08D1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5F593399-7B17-448C-9D7F-AE7E8E05F6D1}" type="pres">
      <dgm:prSet presAssocID="{32F059B3-D98F-41E3-88E0-A1AA5E8E08D1}" presName="negativeSpace" presStyleCnt="0"/>
      <dgm:spPr/>
    </dgm:pt>
    <dgm:pt modelId="{3EBBC211-BF91-4329-B0E8-6C3FD8796873}" type="pres">
      <dgm:prSet presAssocID="{32F059B3-D98F-41E3-88E0-A1AA5E8E08D1}" presName="childText" presStyleLbl="conFgAcc1" presStyleIdx="4" presStyleCnt="6">
        <dgm:presLayoutVars>
          <dgm:bulletEnabled val="1"/>
        </dgm:presLayoutVars>
      </dgm:prSet>
      <dgm:spPr/>
    </dgm:pt>
    <dgm:pt modelId="{D4CDC802-F5D3-4BDE-927D-9A66856593F8}" type="pres">
      <dgm:prSet presAssocID="{EE331363-9F9E-4479-A767-A04BF0FA4C11}" presName="spaceBetweenRectangles" presStyleCnt="0"/>
      <dgm:spPr/>
    </dgm:pt>
    <dgm:pt modelId="{BBD2F64C-F7D8-49D4-B1D8-F79022496231}" type="pres">
      <dgm:prSet presAssocID="{48872DF0-80C4-401A-B196-25EF101FD1CC}" presName="parentLin" presStyleCnt="0"/>
      <dgm:spPr/>
    </dgm:pt>
    <dgm:pt modelId="{B58AF18A-4DB9-4573-A92D-BC3607E8D6B2}" type="pres">
      <dgm:prSet presAssocID="{48872DF0-80C4-401A-B196-25EF101FD1CC}" presName="parentLeftMargin" presStyleLbl="node1" presStyleIdx="4" presStyleCnt="6"/>
      <dgm:spPr/>
    </dgm:pt>
    <dgm:pt modelId="{B148ACDC-8FCF-499B-9F66-A024F7ABD663}" type="pres">
      <dgm:prSet presAssocID="{48872DF0-80C4-401A-B196-25EF101FD1CC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3B8D3D39-81F1-40D0-926D-B4F28D9B6409}" type="pres">
      <dgm:prSet presAssocID="{48872DF0-80C4-401A-B196-25EF101FD1CC}" presName="negativeSpace" presStyleCnt="0"/>
      <dgm:spPr/>
    </dgm:pt>
    <dgm:pt modelId="{8E7A2913-5193-4AFA-839B-4F269EE6D2CB}" type="pres">
      <dgm:prSet presAssocID="{48872DF0-80C4-401A-B196-25EF101FD1CC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C8393504-2CB0-4761-B9DF-AB34F1E30278}" srcId="{85813745-9C26-4396-ACEE-3BCE2624D4D3}" destId="{E9362B1B-FB19-4F47-82F1-64EC76033AEA}" srcOrd="0" destOrd="0" parTransId="{CD28B78B-B41B-4F75-BFC1-B2591E265B77}" sibTransId="{7937E78E-8139-49C7-B718-CF44A88739FA}"/>
    <dgm:cxn modelId="{77DA7508-F2C9-42D5-9BAC-BA0531220759}" type="presOf" srcId="{32F059B3-D98F-41E3-88E0-A1AA5E8E08D1}" destId="{BD4005D2-B5CB-4DDB-8A37-EE6FD55B9579}" srcOrd="0" destOrd="0" presId="urn:microsoft.com/office/officeart/2005/8/layout/list1"/>
    <dgm:cxn modelId="{BA0F650A-14DE-4C90-B9E9-5057816739C0}" type="presOf" srcId="{85813745-9C26-4396-ACEE-3BCE2624D4D3}" destId="{9A561E67-00A3-4694-980C-CC5FBB509DD3}" srcOrd="0" destOrd="0" presId="urn:microsoft.com/office/officeart/2005/8/layout/list1"/>
    <dgm:cxn modelId="{9B730410-5F2C-4667-B466-39F49CD39444}" srcId="{EB2C2B8D-02AB-448E-B6B5-126A96AF3BC7}" destId="{32F059B3-D98F-41E3-88E0-A1AA5E8E08D1}" srcOrd="4" destOrd="0" parTransId="{7114EA9A-E4D0-47F5-BF4A-C667493BFC94}" sibTransId="{EE331363-9F9E-4479-A767-A04BF0FA4C11}"/>
    <dgm:cxn modelId="{6356E810-DF82-41AB-8C40-038F9060BFCE}" type="presOf" srcId="{FDA89253-E3A0-4D53-8E7E-69AE8E9AB5A8}" destId="{A8EAAA7D-568B-45B2-A1F8-FC5B1997B869}" srcOrd="0" destOrd="0" presId="urn:microsoft.com/office/officeart/2005/8/layout/list1"/>
    <dgm:cxn modelId="{E6D27E14-D771-456F-B668-ACF2B3B2998A}" type="presOf" srcId="{E4C01F53-25A7-452B-897E-1EA133FC631B}" destId="{74FD5141-BC79-4648-A5B3-31C3737A5FED}" srcOrd="1" destOrd="0" presId="urn:microsoft.com/office/officeart/2005/8/layout/list1"/>
    <dgm:cxn modelId="{71ACFC14-B9D2-4ABF-9747-E296CE88493C}" type="presOf" srcId="{FDA89253-E3A0-4D53-8E7E-69AE8E9AB5A8}" destId="{823C708B-422B-4424-A160-1185B85B5C0D}" srcOrd="1" destOrd="0" presId="urn:microsoft.com/office/officeart/2005/8/layout/list1"/>
    <dgm:cxn modelId="{FC1D4B2A-A4D5-4DDB-9D04-B0BF320067EE}" srcId="{32F059B3-D98F-41E3-88E0-A1AA5E8E08D1}" destId="{351A020A-8B6C-49AB-BB96-D1347E9D517F}" srcOrd="0" destOrd="0" parTransId="{846D8EC2-EC46-40BD-BF05-5E2C278D1042}" sibTransId="{7F5479DB-7C63-492D-95B3-0C72F1B873DF}"/>
    <dgm:cxn modelId="{DBD3223E-751E-4674-A8A5-B06BECB22DE9}" type="presOf" srcId="{48872DF0-80C4-401A-B196-25EF101FD1CC}" destId="{B58AF18A-4DB9-4573-A92D-BC3607E8D6B2}" srcOrd="0" destOrd="0" presId="urn:microsoft.com/office/officeart/2005/8/layout/list1"/>
    <dgm:cxn modelId="{CC49155C-1A2E-49D8-A29A-5A1C5961D350}" srcId="{E4C01F53-25A7-452B-897E-1EA133FC631B}" destId="{42A88B7F-3C83-4BEB-8D74-4BB387C68175}" srcOrd="1" destOrd="0" parTransId="{3D4D3B79-C999-4E3F-A7A9-A2E6A58FF53D}" sibTransId="{3343A4F5-C102-4BC0-99D7-BB5207F650D5}"/>
    <dgm:cxn modelId="{6F5EF461-8DE7-47E2-9307-556994F5093A}" srcId="{EB2C2B8D-02AB-448E-B6B5-126A96AF3BC7}" destId="{48872DF0-80C4-401A-B196-25EF101FD1CC}" srcOrd="5" destOrd="0" parTransId="{3B28AE55-5757-489F-87DC-9E5392117DE0}" sibTransId="{53A9BA68-29F7-4053-BAF4-721EC8181FE2}"/>
    <dgm:cxn modelId="{8653AD44-5176-460D-B050-002E9A522AC2}" type="presOf" srcId="{E9362B1B-FB19-4F47-82F1-64EC76033AEA}" destId="{42821951-3FF2-4FAC-856F-61F010693B7C}" srcOrd="0" destOrd="0" presId="urn:microsoft.com/office/officeart/2005/8/layout/list1"/>
    <dgm:cxn modelId="{968FB76B-BA18-4B42-BE57-E3F164704E2B}" type="presOf" srcId="{AD9D8DFC-2FEE-4F9F-A6FD-0B1AE72A1B3A}" destId="{13D5A4BA-FF96-4E7D-90C1-72B400E29D0E}" srcOrd="1" destOrd="0" presId="urn:microsoft.com/office/officeart/2005/8/layout/list1"/>
    <dgm:cxn modelId="{75045A6C-6811-4D68-8C00-F395088FFDD5}" type="presOf" srcId="{42A88B7F-3C83-4BEB-8D74-4BB387C68175}" destId="{F8D59FD5-6ABA-4C80-8615-1E6D6D16602C}" srcOrd="0" destOrd="1" presId="urn:microsoft.com/office/officeart/2005/8/layout/list1"/>
    <dgm:cxn modelId="{9721816C-A092-4B46-B938-1230A24D59F4}" srcId="{EB2C2B8D-02AB-448E-B6B5-126A96AF3BC7}" destId="{FDA89253-E3A0-4D53-8E7E-69AE8E9AB5A8}" srcOrd="2" destOrd="0" parTransId="{0853D6BC-FF7F-4F69-B263-6A798DD9C795}" sibTransId="{CE005DE4-6A21-4626-8C05-30DB61D1AADE}"/>
    <dgm:cxn modelId="{9CC5BD4E-F7F6-400F-A0D0-D7ADE0E59266}" type="presOf" srcId="{C6179666-6FEF-4D16-BC97-0FCE22050ED5}" destId="{91052AA9-B277-4805-AAAA-9531350D35BC}" srcOrd="0" destOrd="0" presId="urn:microsoft.com/office/officeart/2005/8/layout/list1"/>
    <dgm:cxn modelId="{E34A734F-465D-4457-91FD-E9E6B1FB9D64}" srcId="{EB2C2B8D-02AB-448E-B6B5-126A96AF3BC7}" destId="{85813745-9C26-4396-ACEE-3BCE2624D4D3}" srcOrd="1" destOrd="0" parTransId="{07B51A73-AAB0-4445-9DF7-BDBCF66F465E}" sibTransId="{A26A3F98-5EE0-4888-BD5A-532139DA891A}"/>
    <dgm:cxn modelId="{C49EE66F-1DE3-4281-94C9-9AD8069D5406}" type="presOf" srcId="{AD9D8DFC-2FEE-4F9F-A6FD-0B1AE72A1B3A}" destId="{62C5C79B-F008-4003-80DC-93C8207863E3}" srcOrd="0" destOrd="0" presId="urn:microsoft.com/office/officeart/2005/8/layout/list1"/>
    <dgm:cxn modelId="{E0FACF54-6E38-49E4-A0D4-94E3042F11AF}" type="presOf" srcId="{E4C01F53-25A7-452B-897E-1EA133FC631B}" destId="{1032ABA2-4BB0-41CC-8D87-9FDD22C52712}" srcOrd="0" destOrd="0" presId="urn:microsoft.com/office/officeart/2005/8/layout/list1"/>
    <dgm:cxn modelId="{9B39D457-788F-40BB-95E9-8F01EE44AE59}" type="presOf" srcId="{32F059B3-D98F-41E3-88E0-A1AA5E8E08D1}" destId="{AD4936B4-0687-4E34-BB26-B3B88D86A47E}" srcOrd="1" destOrd="0" presId="urn:microsoft.com/office/officeart/2005/8/layout/list1"/>
    <dgm:cxn modelId="{475B7A7D-3A37-4A20-A634-E1D992E37EC6}" srcId="{E4C01F53-25A7-452B-897E-1EA133FC631B}" destId="{3F7D2F0C-A103-4FC6-85FB-C2D96C7ECC81}" srcOrd="0" destOrd="0" parTransId="{295ABAE1-9B77-408B-B8AD-8AF3F8EEEF3D}" sibTransId="{4280553B-04AC-4887-AC62-739B50F63727}"/>
    <dgm:cxn modelId="{9B407680-28E8-4A56-99A8-CD046BC18800}" type="presOf" srcId="{154AF491-FCDB-4ACA-8B1D-FDEFC9B565C8}" destId="{8E7A2913-5193-4AFA-839B-4F269EE6D2CB}" srcOrd="0" destOrd="0" presId="urn:microsoft.com/office/officeart/2005/8/layout/list1"/>
    <dgm:cxn modelId="{FD93A880-417D-48B7-9E68-92DEEB518FDC}" srcId="{EB2C2B8D-02AB-448E-B6B5-126A96AF3BC7}" destId="{AD9D8DFC-2FEE-4F9F-A6FD-0B1AE72A1B3A}" srcOrd="0" destOrd="0" parTransId="{31341FDA-AA2F-4F7B-8D8C-5893011D5F4E}" sibTransId="{AE6593C1-9AE3-4057-AF23-E7F3EF82803F}"/>
    <dgm:cxn modelId="{9321C28A-76B5-4EA0-B2AD-ACAFF311471D}" srcId="{EB2C2B8D-02AB-448E-B6B5-126A96AF3BC7}" destId="{E4C01F53-25A7-452B-897E-1EA133FC631B}" srcOrd="3" destOrd="0" parTransId="{655BF083-319A-4D65-9D2A-82CDFBE70795}" sibTransId="{110F515F-BCF5-4A7D-8515-C1F726285AA3}"/>
    <dgm:cxn modelId="{9A826492-593A-4209-93DD-13CD91FE1E4B}" srcId="{48872DF0-80C4-401A-B196-25EF101FD1CC}" destId="{154AF491-FCDB-4ACA-8B1D-FDEFC9B565C8}" srcOrd="0" destOrd="0" parTransId="{45BE80CD-1053-42FF-8994-65918CFCC91E}" sibTransId="{3F8E621C-E08E-487C-AB39-A55469E41C93}"/>
    <dgm:cxn modelId="{A8D634A3-CA3B-4A0A-AB70-5B091E2B3383}" type="presOf" srcId="{86B3562F-5EE8-4337-9C38-D090EF2B16DE}" destId="{BD9C6FCD-2054-4F40-B567-0AE39A238458}" srcOrd="0" destOrd="0" presId="urn:microsoft.com/office/officeart/2005/8/layout/list1"/>
    <dgm:cxn modelId="{8B0407AF-404D-4E34-A8C9-D0254663CFD1}" type="presOf" srcId="{EB2C2B8D-02AB-448E-B6B5-126A96AF3BC7}" destId="{5731BB57-EC4B-47AE-A6C8-0E659D594DDF}" srcOrd="0" destOrd="0" presId="urn:microsoft.com/office/officeart/2005/8/layout/list1"/>
    <dgm:cxn modelId="{78F283BB-467C-4003-9054-62C6980C40FC}" type="presOf" srcId="{48872DF0-80C4-401A-B196-25EF101FD1CC}" destId="{B148ACDC-8FCF-499B-9F66-A024F7ABD663}" srcOrd="1" destOrd="0" presId="urn:microsoft.com/office/officeart/2005/8/layout/list1"/>
    <dgm:cxn modelId="{72EE21D7-2852-4CB4-A9AA-9C6FC02128BF}" type="presOf" srcId="{3F7D2F0C-A103-4FC6-85FB-C2D96C7ECC81}" destId="{F8D59FD5-6ABA-4C80-8615-1E6D6D16602C}" srcOrd="0" destOrd="0" presId="urn:microsoft.com/office/officeart/2005/8/layout/list1"/>
    <dgm:cxn modelId="{C131C3E6-D993-41B8-9F68-1DEC941F54DF}" srcId="{AD9D8DFC-2FEE-4F9F-A6FD-0B1AE72A1B3A}" destId="{C6179666-6FEF-4D16-BC97-0FCE22050ED5}" srcOrd="0" destOrd="0" parTransId="{19CF7193-92B7-4C32-A3B0-C65C1594D9F1}" sibTransId="{537254CA-9AF4-4761-8912-E6402955CCB8}"/>
    <dgm:cxn modelId="{AEA2FEF0-8C03-4F60-A0E6-C19782370846}" type="presOf" srcId="{85813745-9C26-4396-ACEE-3BCE2624D4D3}" destId="{2AD30212-DA78-4148-8C88-9C6B96BAA24D}" srcOrd="1" destOrd="0" presId="urn:microsoft.com/office/officeart/2005/8/layout/list1"/>
    <dgm:cxn modelId="{79F3F7F4-6363-4436-A746-416EB6670010}" type="presOf" srcId="{351A020A-8B6C-49AB-BB96-D1347E9D517F}" destId="{3EBBC211-BF91-4329-B0E8-6C3FD8796873}" srcOrd="0" destOrd="0" presId="urn:microsoft.com/office/officeart/2005/8/layout/list1"/>
    <dgm:cxn modelId="{794BC6FC-498A-4DCB-B20C-929DC24B3B58}" srcId="{FDA89253-E3A0-4D53-8E7E-69AE8E9AB5A8}" destId="{86B3562F-5EE8-4337-9C38-D090EF2B16DE}" srcOrd="0" destOrd="0" parTransId="{5C60D668-F20E-4A9A-AEDE-99A54C1F7189}" sibTransId="{ABA6202F-7402-4058-BC3F-7AF59E592BD6}"/>
    <dgm:cxn modelId="{4175EF66-BD04-460F-BAA2-B8B07041087E}" type="presParOf" srcId="{5731BB57-EC4B-47AE-A6C8-0E659D594DDF}" destId="{E090D42A-0158-4970-9B12-65958D63B94B}" srcOrd="0" destOrd="0" presId="urn:microsoft.com/office/officeart/2005/8/layout/list1"/>
    <dgm:cxn modelId="{D04F46D9-B340-4FF4-A34C-3CAEDBA34E5C}" type="presParOf" srcId="{E090D42A-0158-4970-9B12-65958D63B94B}" destId="{62C5C79B-F008-4003-80DC-93C8207863E3}" srcOrd="0" destOrd="0" presId="urn:microsoft.com/office/officeart/2005/8/layout/list1"/>
    <dgm:cxn modelId="{31EE8387-E368-4BDB-AB9B-892C053A6DB2}" type="presParOf" srcId="{E090D42A-0158-4970-9B12-65958D63B94B}" destId="{13D5A4BA-FF96-4E7D-90C1-72B400E29D0E}" srcOrd="1" destOrd="0" presId="urn:microsoft.com/office/officeart/2005/8/layout/list1"/>
    <dgm:cxn modelId="{410B62B2-95DA-45F6-AD98-0E389D900B35}" type="presParOf" srcId="{5731BB57-EC4B-47AE-A6C8-0E659D594DDF}" destId="{14B2D91D-BBC2-4E64-9DC8-1864A554B73E}" srcOrd="1" destOrd="0" presId="urn:microsoft.com/office/officeart/2005/8/layout/list1"/>
    <dgm:cxn modelId="{91A4309B-C72D-4705-A01A-EE152CA3BE2A}" type="presParOf" srcId="{5731BB57-EC4B-47AE-A6C8-0E659D594DDF}" destId="{91052AA9-B277-4805-AAAA-9531350D35BC}" srcOrd="2" destOrd="0" presId="urn:microsoft.com/office/officeart/2005/8/layout/list1"/>
    <dgm:cxn modelId="{2576C9A8-3605-4B86-B2F4-D55753860023}" type="presParOf" srcId="{5731BB57-EC4B-47AE-A6C8-0E659D594DDF}" destId="{40DFC721-9DDB-4C66-BE1B-FC6BF518CD60}" srcOrd="3" destOrd="0" presId="urn:microsoft.com/office/officeart/2005/8/layout/list1"/>
    <dgm:cxn modelId="{3EF4E6F6-D99F-4A58-A0D7-A1D8356ED5DA}" type="presParOf" srcId="{5731BB57-EC4B-47AE-A6C8-0E659D594DDF}" destId="{7FDAAB0B-1C82-4D2C-8EF1-7EC8AB4DB89E}" srcOrd="4" destOrd="0" presId="urn:microsoft.com/office/officeart/2005/8/layout/list1"/>
    <dgm:cxn modelId="{6EF09C44-5060-4E81-899A-ABDF4524F025}" type="presParOf" srcId="{7FDAAB0B-1C82-4D2C-8EF1-7EC8AB4DB89E}" destId="{9A561E67-00A3-4694-980C-CC5FBB509DD3}" srcOrd="0" destOrd="0" presId="urn:microsoft.com/office/officeart/2005/8/layout/list1"/>
    <dgm:cxn modelId="{FC142BB9-F848-45EE-94A4-89FDDC92A6D8}" type="presParOf" srcId="{7FDAAB0B-1C82-4D2C-8EF1-7EC8AB4DB89E}" destId="{2AD30212-DA78-4148-8C88-9C6B96BAA24D}" srcOrd="1" destOrd="0" presId="urn:microsoft.com/office/officeart/2005/8/layout/list1"/>
    <dgm:cxn modelId="{C6FFEEC8-90BE-4620-A2A3-4DDD319351BD}" type="presParOf" srcId="{5731BB57-EC4B-47AE-A6C8-0E659D594DDF}" destId="{E555AC4F-C9EB-4439-B403-87EA3DFF5183}" srcOrd="5" destOrd="0" presId="urn:microsoft.com/office/officeart/2005/8/layout/list1"/>
    <dgm:cxn modelId="{4BDE9E56-D6A3-43E7-BD36-C4319DF5B651}" type="presParOf" srcId="{5731BB57-EC4B-47AE-A6C8-0E659D594DDF}" destId="{42821951-3FF2-4FAC-856F-61F010693B7C}" srcOrd="6" destOrd="0" presId="urn:microsoft.com/office/officeart/2005/8/layout/list1"/>
    <dgm:cxn modelId="{BED9F94A-E201-4693-8A43-536EB453FA84}" type="presParOf" srcId="{5731BB57-EC4B-47AE-A6C8-0E659D594DDF}" destId="{987AD0FC-EFD2-44A2-A1EB-0794CDC67444}" srcOrd="7" destOrd="0" presId="urn:microsoft.com/office/officeart/2005/8/layout/list1"/>
    <dgm:cxn modelId="{65D3A6CF-9447-4807-A4C5-E8F830BB2D1F}" type="presParOf" srcId="{5731BB57-EC4B-47AE-A6C8-0E659D594DDF}" destId="{39FC55C8-BFB5-413A-895D-A44402E08EAF}" srcOrd="8" destOrd="0" presId="urn:microsoft.com/office/officeart/2005/8/layout/list1"/>
    <dgm:cxn modelId="{7F32F5E2-678A-4F02-9D44-EC35E78DECB2}" type="presParOf" srcId="{39FC55C8-BFB5-413A-895D-A44402E08EAF}" destId="{A8EAAA7D-568B-45B2-A1F8-FC5B1997B869}" srcOrd="0" destOrd="0" presId="urn:microsoft.com/office/officeart/2005/8/layout/list1"/>
    <dgm:cxn modelId="{43EDA2E2-5046-4469-9AA3-DA1438E0457D}" type="presParOf" srcId="{39FC55C8-BFB5-413A-895D-A44402E08EAF}" destId="{823C708B-422B-4424-A160-1185B85B5C0D}" srcOrd="1" destOrd="0" presId="urn:microsoft.com/office/officeart/2005/8/layout/list1"/>
    <dgm:cxn modelId="{1B56CB84-490E-48A5-95FD-E872A6064BA3}" type="presParOf" srcId="{5731BB57-EC4B-47AE-A6C8-0E659D594DDF}" destId="{B3705313-6588-494C-B536-9954E9F843D6}" srcOrd="9" destOrd="0" presId="urn:microsoft.com/office/officeart/2005/8/layout/list1"/>
    <dgm:cxn modelId="{ECDCE2F6-8227-41C1-9662-623251A43105}" type="presParOf" srcId="{5731BB57-EC4B-47AE-A6C8-0E659D594DDF}" destId="{BD9C6FCD-2054-4F40-B567-0AE39A238458}" srcOrd="10" destOrd="0" presId="urn:microsoft.com/office/officeart/2005/8/layout/list1"/>
    <dgm:cxn modelId="{45729EDB-1017-4F58-8C39-AFEB37C3B47D}" type="presParOf" srcId="{5731BB57-EC4B-47AE-A6C8-0E659D594DDF}" destId="{2F95BE03-D249-43E5-BA7B-E0DEBF7AE778}" srcOrd="11" destOrd="0" presId="urn:microsoft.com/office/officeart/2005/8/layout/list1"/>
    <dgm:cxn modelId="{FD0CF5C0-C6ED-4C8F-A488-8D167239611B}" type="presParOf" srcId="{5731BB57-EC4B-47AE-A6C8-0E659D594DDF}" destId="{5222DB2C-249D-4799-8141-20257E19AD0B}" srcOrd="12" destOrd="0" presId="urn:microsoft.com/office/officeart/2005/8/layout/list1"/>
    <dgm:cxn modelId="{D8E8FA37-025C-4187-ACDB-ECFA0C43B701}" type="presParOf" srcId="{5222DB2C-249D-4799-8141-20257E19AD0B}" destId="{1032ABA2-4BB0-41CC-8D87-9FDD22C52712}" srcOrd="0" destOrd="0" presId="urn:microsoft.com/office/officeart/2005/8/layout/list1"/>
    <dgm:cxn modelId="{BF9FEAD6-E2CC-4C33-9B54-E9C31C36176C}" type="presParOf" srcId="{5222DB2C-249D-4799-8141-20257E19AD0B}" destId="{74FD5141-BC79-4648-A5B3-31C3737A5FED}" srcOrd="1" destOrd="0" presId="urn:microsoft.com/office/officeart/2005/8/layout/list1"/>
    <dgm:cxn modelId="{30426C00-EF81-4A3C-9B96-036E55DF7091}" type="presParOf" srcId="{5731BB57-EC4B-47AE-A6C8-0E659D594DDF}" destId="{394F4CE5-4645-4B6B-ABE1-F08AB235CCEF}" srcOrd="13" destOrd="0" presId="urn:microsoft.com/office/officeart/2005/8/layout/list1"/>
    <dgm:cxn modelId="{B80813CD-50E1-4608-AC12-3F7963206794}" type="presParOf" srcId="{5731BB57-EC4B-47AE-A6C8-0E659D594DDF}" destId="{F8D59FD5-6ABA-4C80-8615-1E6D6D16602C}" srcOrd="14" destOrd="0" presId="urn:microsoft.com/office/officeart/2005/8/layout/list1"/>
    <dgm:cxn modelId="{A2C5B779-2EC7-4094-A69B-392945EBCAC1}" type="presParOf" srcId="{5731BB57-EC4B-47AE-A6C8-0E659D594DDF}" destId="{4F7610BA-179E-47F0-B75D-AC77F78EFE0E}" srcOrd="15" destOrd="0" presId="urn:microsoft.com/office/officeart/2005/8/layout/list1"/>
    <dgm:cxn modelId="{55F2DED5-DF93-44D7-997C-529DC84E9121}" type="presParOf" srcId="{5731BB57-EC4B-47AE-A6C8-0E659D594DDF}" destId="{A991A0F7-18D1-4646-9E8A-3DB02397F813}" srcOrd="16" destOrd="0" presId="urn:microsoft.com/office/officeart/2005/8/layout/list1"/>
    <dgm:cxn modelId="{41A7303A-F976-47F6-9744-11AB98AFD92F}" type="presParOf" srcId="{A991A0F7-18D1-4646-9E8A-3DB02397F813}" destId="{BD4005D2-B5CB-4DDB-8A37-EE6FD55B9579}" srcOrd="0" destOrd="0" presId="urn:microsoft.com/office/officeart/2005/8/layout/list1"/>
    <dgm:cxn modelId="{74C5991D-B4F9-4172-9BB5-26B74523F3B7}" type="presParOf" srcId="{A991A0F7-18D1-4646-9E8A-3DB02397F813}" destId="{AD4936B4-0687-4E34-BB26-B3B88D86A47E}" srcOrd="1" destOrd="0" presId="urn:microsoft.com/office/officeart/2005/8/layout/list1"/>
    <dgm:cxn modelId="{7FF80FAC-4AF6-461E-A294-38DC28E696A2}" type="presParOf" srcId="{5731BB57-EC4B-47AE-A6C8-0E659D594DDF}" destId="{5F593399-7B17-448C-9D7F-AE7E8E05F6D1}" srcOrd="17" destOrd="0" presId="urn:microsoft.com/office/officeart/2005/8/layout/list1"/>
    <dgm:cxn modelId="{3CFBA301-EB92-4F34-B5EF-BDF5BBCC0E67}" type="presParOf" srcId="{5731BB57-EC4B-47AE-A6C8-0E659D594DDF}" destId="{3EBBC211-BF91-4329-B0E8-6C3FD8796873}" srcOrd="18" destOrd="0" presId="urn:microsoft.com/office/officeart/2005/8/layout/list1"/>
    <dgm:cxn modelId="{F25A5FE8-FBEA-4E27-AD1D-5988EF0F960C}" type="presParOf" srcId="{5731BB57-EC4B-47AE-A6C8-0E659D594DDF}" destId="{D4CDC802-F5D3-4BDE-927D-9A66856593F8}" srcOrd="19" destOrd="0" presId="urn:microsoft.com/office/officeart/2005/8/layout/list1"/>
    <dgm:cxn modelId="{D2B1D230-011D-4983-A3CB-70F32EE399F5}" type="presParOf" srcId="{5731BB57-EC4B-47AE-A6C8-0E659D594DDF}" destId="{BBD2F64C-F7D8-49D4-B1D8-F79022496231}" srcOrd="20" destOrd="0" presId="urn:microsoft.com/office/officeart/2005/8/layout/list1"/>
    <dgm:cxn modelId="{0C9339CC-0827-4A46-8D16-20E63FD6446D}" type="presParOf" srcId="{BBD2F64C-F7D8-49D4-B1D8-F79022496231}" destId="{B58AF18A-4DB9-4573-A92D-BC3607E8D6B2}" srcOrd="0" destOrd="0" presId="urn:microsoft.com/office/officeart/2005/8/layout/list1"/>
    <dgm:cxn modelId="{D196F837-7551-4369-9DEE-96EC0F91A994}" type="presParOf" srcId="{BBD2F64C-F7D8-49D4-B1D8-F79022496231}" destId="{B148ACDC-8FCF-499B-9F66-A024F7ABD663}" srcOrd="1" destOrd="0" presId="urn:microsoft.com/office/officeart/2005/8/layout/list1"/>
    <dgm:cxn modelId="{1F2717CC-9AE5-4BE5-BDC3-00B44F6A2D85}" type="presParOf" srcId="{5731BB57-EC4B-47AE-A6C8-0E659D594DDF}" destId="{3B8D3D39-81F1-40D0-926D-B4F28D9B6409}" srcOrd="21" destOrd="0" presId="urn:microsoft.com/office/officeart/2005/8/layout/list1"/>
    <dgm:cxn modelId="{CD6C60AA-BF20-4AD7-A75D-3E24BE97845D}" type="presParOf" srcId="{5731BB57-EC4B-47AE-A6C8-0E659D594DDF}" destId="{8E7A2913-5193-4AFA-839B-4F269EE6D2CB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ECBC27-2AC4-4128-A7B0-505DA29139CB}">
      <dsp:nvSpPr>
        <dsp:cNvPr id="0" name=""/>
        <dsp:cNvSpPr/>
      </dsp:nvSpPr>
      <dsp:spPr>
        <a:xfrm>
          <a:off x="47" y="167375"/>
          <a:ext cx="4531360" cy="37440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kern="1200" dirty="0"/>
            <a:t>Mecatrónica</a:t>
          </a:r>
        </a:p>
      </dsp:txBody>
      <dsp:txXfrm>
        <a:off x="47" y="167375"/>
        <a:ext cx="4531360" cy="374400"/>
      </dsp:txXfrm>
    </dsp:sp>
    <dsp:sp modelId="{A163347D-37FE-483C-A655-AAF7CA18EB36}">
      <dsp:nvSpPr>
        <dsp:cNvPr id="0" name=""/>
        <dsp:cNvSpPr/>
      </dsp:nvSpPr>
      <dsp:spPr>
        <a:xfrm>
          <a:off x="47" y="541775"/>
          <a:ext cx="4531360" cy="1962675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s-ES" sz="1300" b="0" u="sng" kern="1200" dirty="0"/>
            <a:t>Electrónica de control</a:t>
          </a:r>
          <a:r>
            <a:rPr lang="es-ES" sz="1300" kern="1200" dirty="0"/>
            <a:t>: Microcontroladores</a:t>
          </a:r>
        </a:p>
        <a:p>
          <a:pPr marL="114300" lvl="1" indent="-114300" algn="l" defTabSz="57785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s-ES" sz="1300" u="sng" kern="1200" dirty="0"/>
            <a:t>Electrónica de Potencia</a:t>
          </a:r>
          <a:r>
            <a:rPr lang="es-ES" sz="1300" kern="1200" dirty="0"/>
            <a:t>: Drivers para motores paso a paso </a:t>
          </a:r>
        </a:p>
        <a:p>
          <a:pPr marL="114300" lvl="1" indent="-114300" algn="l" defTabSz="57785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s-ES" sz="1300" u="sng" kern="1200" dirty="0"/>
            <a:t>Sensores</a:t>
          </a:r>
          <a:r>
            <a:rPr lang="es-ES" sz="1300" kern="1200" dirty="0"/>
            <a:t>: Interruptores de final de carrera </a:t>
          </a:r>
        </a:p>
        <a:p>
          <a:pPr marL="114300" lvl="1" indent="-114300" algn="l" defTabSz="57785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s-ES" sz="1300" u="sng" kern="1200" dirty="0"/>
            <a:t>Sistema mecánico</a:t>
          </a:r>
          <a:r>
            <a:rPr lang="es-ES" sz="1300" kern="1200" dirty="0"/>
            <a:t>: Componentes estructurales y transmisores del movimiento </a:t>
          </a:r>
        </a:p>
        <a:p>
          <a:pPr marL="114300" lvl="1" indent="-114300" algn="l" defTabSz="57785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s-ES" sz="1300" u="sng" kern="1200" dirty="0"/>
            <a:t>CAD</a:t>
          </a:r>
          <a:r>
            <a:rPr lang="es-ES" sz="1300" kern="1200" dirty="0"/>
            <a:t>: Diseño de componentes para su impresión en 3D</a:t>
          </a:r>
        </a:p>
      </dsp:txBody>
      <dsp:txXfrm>
        <a:off x="47" y="541775"/>
        <a:ext cx="4531360" cy="1962675"/>
      </dsp:txXfrm>
    </dsp:sp>
    <dsp:sp modelId="{73B1F9EE-657D-4D3F-BAFC-F6E983468835}">
      <dsp:nvSpPr>
        <dsp:cNvPr id="0" name=""/>
        <dsp:cNvSpPr/>
      </dsp:nvSpPr>
      <dsp:spPr>
        <a:xfrm>
          <a:off x="5165798" y="167375"/>
          <a:ext cx="4531360" cy="374400"/>
        </a:xfrm>
        <a:prstGeom prst="rect">
          <a:avLst/>
        </a:prstGeom>
        <a:gradFill rotWithShape="0">
          <a:gsLst>
            <a:gs pos="0">
              <a:schemeClr val="accent3">
                <a:hueOff val="4979966"/>
                <a:satOff val="-1943"/>
                <a:lumOff val="15294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3">
                <a:hueOff val="4979966"/>
                <a:satOff val="-1943"/>
                <a:lumOff val="15294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3">
                <a:hueOff val="4979966"/>
                <a:satOff val="-1943"/>
                <a:lumOff val="15294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3">
              <a:hueOff val="4979966"/>
              <a:satOff val="-1943"/>
              <a:lumOff val="1529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kern="1200" dirty="0"/>
            <a:t>Filosofía del hardware libre</a:t>
          </a:r>
        </a:p>
      </dsp:txBody>
      <dsp:txXfrm>
        <a:off x="5165798" y="167375"/>
        <a:ext cx="4531360" cy="374400"/>
      </dsp:txXfrm>
    </dsp:sp>
    <dsp:sp modelId="{A6590559-AA93-4F05-B205-E01CE8B1BDD2}">
      <dsp:nvSpPr>
        <dsp:cNvPr id="0" name=""/>
        <dsp:cNvSpPr/>
      </dsp:nvSpPr>
      <dsp:spPr>
        <a:xfrm>
          <a:off x="5165798" y="541775"/>
          <a:ext cx="4531360" cy="1962675"/>
        </a:xfrm>
        <a:prstGeom prst="rect">
          <a:avLst/>
        </a:prstGeom>
        <a:solidFill>
          <a:schemeClr val="accent3">
            <a:tint val="40000"/>
            <a:alpha val="90000"/>
            <a:hueOff val="5124390"/>
            <a:satOff val="2619"/>
            <a:lumOff val="3279"/>
            <a:alphaOff val="0"/>
          </a:schemeClr>
        </a:solidFill>
        <a:ln w="6350" cap="flat" cmpd="sng" algn="in">
          <a:solidFill>
            <a:schemeClr val="accent3">
              <a:tint val="40000"/>
              <a:alpha val="90000"/>
              <a:hueOff val="5124390"/>
              <a:satOff val="2619"/>
              <a:lumOff val="327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s-ES" sz="1300" u="sng" kern="1200" dirty="0"/>
            <a:t>Hardware libre</a:t>
          </a:r>
          <a:r>
            <a:rPr lang="es-ES" sz="1300" kern="1200" dirty="0"/>
            <a:t>: Placas Arduino</a:t>
          </a:r>
        </a:p>
        <a:p>
          <a:pPr marL="114300" lvl="1" indent="-114300" algn="l" defTabSz="57785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s-ES" sz="1300" u="sng" kern="1200" dirty="0"/>
            <a:t>Software libre</a:t>
          </a:r>
          <a:r>
            <a:rPr lang="es-ES" sz="1300" kern="1200" dirty="0"/>
            <a:t>: FreeCAD</a:t>
          </a:r>
        </a:p>
        <a:p>
          <a:pPr marL="114300" lvl="1" indent="-114300" algn="l" defTabSz="57785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s-ES" sz="1300" i="0" u="sng" kern="1200" dirty="0"/>
            <a:t>Documentación accesible</a:t>
          </a:r>
          <a:r>
            <a:rPr lang="es-ES" sz="1300" kern="1200" dirty="0"/>
            <a:t>: GitHub</a:t>
          </a:r>
        </a:p>
      </dsp:txBody>
      <dsp:txXfrm>
        <a:off x="5165798" y="541775"/>
        <a:ext cx="4531360" cy="19626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1EF95F-7952-4D11-AC37-6E416A8CB3C3}">
      <dsp:nvSpPr>
        <dsp:cNvPr id="0" name=""/>
        <dsp:cNvSpPr/>
      </dsp:nvSpPr>
      <dsp:spPr>
        <a:xfrm>
          <a:off x="66" y="703859"/>
          <a:ext cx="2061850" cy="1767250"/>
        </a:xfrm>
        <a:prstGeom prst="rect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9FB759-F77D-4784-AC7A-E649AF7F964C}">
      <dsp:nvSpPr>
        <dsp:cNvPr id="0" name=""/>
        <dsp:cNvSpPr/>
      </dsp:nvSpPr>
      <dsp:spPr>
        <a:xfrm>
          <a:off x="66" y="1940934"/>
          <a:ext cx="2061850" cy="424140"/>
        </a:xfrm>
        <a:prstGeom prst="rect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1" kern="1200" dirty="0"/>
            <a:t>Carro y carcasas</a:t>
          </a:r>
        </a:p>
      </dsp:txBody>
      <dsp:txXfrm>
        <a:off x="66" y="1940934"/>
        <a:ext cx="2061850" cy="424140"/>
      </dsp:txXfrm>
    </dsp:sp>
    <dsp:sp modelId="{25BD9248-BBA6-4EE2-A4DC-1E4CEA7949B5}">
      <dsp:nvSpPr>
        <dsp:cNvPr id="0" name=""/>
        <dsp:cNvSpPr/>
      </dsp:nvSpPr>
      <dsp:spPr>
        <a:xfrm>
          <a:off x="2272219" y="703859"/>
          <a:ext cx="2061850" cy="1767250"/>
        </a:xfrm>
        <a:prstGeom prst="rect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A54AF0-69E3-40B4-9AF1-FB3DA5F791B3}">
      <dsp:nvSpPr>
        <dsp:cNvPr id="0" name=""/>
        <dsp:cNvSpPr/>
      </dsp:nvSpPr>
      <dsp:spPr>
        <a:xfrm>
          <a:off x="2272219" y="1940934"/>
          <a:ext cx="2061850" cy="424140"/>
        </a:xfrm>
        <a:prstGeom prst="rect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1" kern="1200" dirty="0"/>
            <a:t>Soporte de los motores</a:t>
          </a:r>
        </a:p>
      </dsp:txBody>
      <dsp:txXfrm>
        <a:off x="2272219" y="1940934"/>
        <a:ext cx="2061850" cy="424140"/>
      </dsp:txXfrm>
    </dsp:sp>
    <dsp:sp modelId="{1ACC28AE-5C45-4F5D-B4E1-7F79C36A1FC5}">
      <dsp:nvSpPr>
        <dsp:cNvPr id="0" name=""/>
        <dsp:cNvSpPr/>
      </dsp:nvSpPr>
      <dsp:spPr>
        <a:xfrm>
          <a:off x="4544372" y="703859"/>
          <a:ext cx="2061850" cy="1767250"/>
        </a:xfrm>
        <a:prstGeom prst="rect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2EC945-0CC4-4332-A252-C3D091DB30F2}">
      <dsp:nvSpPr>
        <dsp:cNvPr id="0" name=""/>
        <dsp:cNvSpPr/>
      </dsp:nvSpPr>
      <dsp:spPr>
        <a:xfrm>
          <a:off x="4544372" y="1940934"/>
          <a:ext cx="2061850" cy="424140"/>
        </a:xfrm>
        <a:prstGeom prst="rect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1" kern="1200" dirty="0"/>
            <a:t>Soporte de los ejes</a:t>
          </a:r>
        </a:p>
      </dsp:txBody>
      <dsp:txXfrm>
        <a:off x="4544372" y="1940934"/>
        <a:ext cx="2061850" cy="424140"/>
      </dsp:txXfrm>
    </dsp:sp>
    <dsp:sp modelId="{6E1DB48C-EE72-47B2-A219-C573435A76DF}">
      <dsp:nvSpPr>
        <dsp:cNvPr id="0" name=""/>
        <dsp:cNvSpPr/>
      </dsp:nvSpPr>
      <dsp:spPr>
        <a:xfrm>
          <a:off x="6816526" y="703859"/>
          <a:ext cx="2061850" cy="1767250"/>
        </a:xfrm>
        <a:prstGeom prst="rect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8AC8D7-E7B8-4ECB-BB85-6DD2C192109E}">
      <dsp:nvSpPr>
        <dsp:cNvPr id="0" name=""/>
        <dsp:cNvSpPr/>
      </dsp:nvSpPr>
      <dsp:spPr>
        <a:xfrm>
          <a:off x="6816526" y="1940934"/>
          <a:ext cx="2061850" cy="424140"/>
        </a:xfrm>
        <a:prstGeom prst="rect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1" kern="1200" dirty="0"/>
            <a:t>Tensionador de la correa</a:t>
          </a:r>
        </a:p>
      </dsp:txBody>
      <dsp:txXfrm>
        <a:off x="6816526" y="1940934"/>
        <a:ext cx="2061850" cy="424140"/>
      </dsp:txXfrm>
    </dsp:sp>
    <dsp:sp modelId="{0A0F7185-F438-4A23-A584-703D2813FFB0}">
      <dsp:nvSpPr>
        <dsp:cNvPr id="0" name=""/>
        <dsp:cNvSpPr/>
      </dsp:nvSpPr>
      <dsp:spPr>
        <a:xfrm>
          <a:off x="66" y="2677294"/>
          <a:ext cx="2061850" cy="1767250"/>
        </a:xfrm>
        <a:prstGeom prst="rect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68495A-F541-49DC-9826-F6DB4BE5EE9D}">
      <dsp:nvSpPr>
        <dsp:cNvPr id="0" name=""/>
        <dsp:cNvSpPr/>
      </dsp:nvSpPr>
      <dsp:spPr>
        <a:xfrm>
          <a:off x="66" y="3914369"/>
          <a:ext cx="2061850" cy="424140"/>
        </a:xfrm>
        <a:prstGeom prst="rect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1" kern="1200" dirty="0"/>
            <a:t>Tensionador del hilo</a:t>
          </a:r>
        </a:p>
      </dsp:txBody>
      <dsp:txXfrm>
        <a:off x="66" y="3914369"/>
        <a:ext cx="2061850" cy="424140"/>
      </dsp:txXfrm>
    </dsp:sp>
    <dsp:sp modelId="{606A6AC9-AA56-4FA4-924C-28D3FAB3D0EF}">
      <dsp:nvSpPr>
        <dsp:cNvPr id="0" name=""/>
        <dsp:cNvSpPr/>
      </dsp:nvSpPr>
      <dsp:spPr>
        <a:xfrm>
          <a:off x="2272219" y="2677294"/>
          <a:ext cx="2061850" cy="1767250"/>
        </a:xfrm>
        <a:prstGeom prst="rect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E24544-4B53-4C0E-856F-F0F9966C6D29}">
      <dsp:nvSpPr>
        <dsp:cNvPr id="0" name=""/>
        <dsp:cNvSpPr/>
      </dsp:nvSpPr>
      <dsp:spPr>
        <a:xfrm>
          <a:off x="2272219" y="3914369"/>
          <a:ext cx="2061850" cy="424140"/>
        </a:xfrm>
        <a:prstGeom prst="rect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1" kern="1200" dirty="0"/>
            <a:t>Soporte del final de carrera</a:t>
          </a:r>
        </a:p>
      </dsp:txBody>
      <dsp:txXfrm>
        <a:off x="2272219" y="3914369"/>
        <a:ext cx="2061850" cy="424140"/>
      </dsp:txXfrm>
    </dsp:sp>
    <dsp:sp modelId="{E8703085-EC08-486C-9A17-11500F37ED1C}">
      <dsp:nvSpPr>
        <dsp:cNvPr id="0" name=""/>
        <dsp:cNvSpPr/>
      </dsp:nvSpPr>
      <dsp:spPr>
        <a:xfrm>
          <a:off x="4544372" y="2677294"/>
          <a:ext cx="2061850" cy="1767250"/>
        </a:xfrm>
        <a:prstGeom prst="rect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D7F6FB-810B-41C7-81C3-A0C1C338438A}">
      <dsp:nvSpPr>
        <dsp:cNvPr id="0" name=""/>
        <dsp:cNvSpPr/>
      </dsp:nvSpPr>
      <dsp:spPr>
        <a:xfrm>
          <a:off x="4544372" y="3914369"/>
          <a:ext cx="2061850" cy="424140"/>
        </a:xfrm>
        <a:prstGeom prst="rect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1" kern="1200" dirty="0"/>
            <a:t>Soporte del carrete</a:t>
          </a:r>
        </a:p>
      </dsp:txBody>
      <dsp:txXfrm>
        <a:off x="4544372" y="3914369"/>
        <a:ext cx="2061850" cy="424140"/>
      </dsp:txXfrm>
    </dsp:sp>
    <dsp:sp modelId="{201042B0-CFB8-4D33-BCDC-FFE5E790F971}">
      <dsp:nvSpPr>
        <dsp:cNvPr id="0" name=""/>
        <dsp:cNvSpPr/>
      </dsp:nvSpPr>
      <dsp:spPr>
        <a:xfrm>
          <a:off x="6816526" y="2677294"/>
          <a:ext cx="2061850" cy="1767250"/>
        </a:xfrm>
        <a:prstGeom prst="rect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15FF0C-676E-461D-97ED-C5767C362A9C}">
      <dsp:nvSpPr>
        <dsp:cNvPr id="0" name=""/>
        <dsp:cNvSpPr/>
      </dsp:nvSpPr>
      <dsp:spPr>
        <a:xfrm>
          <a:off x="6816526" y="3914369"/>
          <a:ext cx="2061850" cy="424140"/>
        </a:xfrm>
        <a:prstGeom prst="rect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1" kern="1200" dirty="0"/>
            <a:t>Módulos alzadores</a:t>
          </a:r>
        </a:p>
      </dsp:txBody>
      <dsp:txXfrm>
        <a:off x="6816526" y="3914369"/>
        <a:ext cx="2061850" cy="4241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052AA9-B277-4805-AAAA-9531350D35BC}">
      <dsp:nvSpPr>
        <dsp:cNvPr id="0" name=""/>
        <dsp:cNvSpPr/>
      </dsp:nvSpPr>
      <dsp:spPr>
        <a:xfrm>
          <a:off x="0" y="386214"/>
          <a:ext cx="9301527" cy="491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1902" tIns="249936" rIns="721902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200" kern="1200" dirty="0"/>
            <a:t>Se podría modificar la altura de los módulos alzadores para evitar la interferencia de la bobina con la correa</a:t>
          </a:r>
          <a:endParaRPr lang="es-ES" sz="1200" kern="1200" dirty="0"/>
        </a:p>
      </dsp:txBody>
      <dsp:txXfrm>
        <a:off x="0" y="386214"/>
        <a:ext cx="9301527" cy="491400"/>
      </dsp:txXfrm>
    </dsp:sp>
    <dsp:sp modelId="{13D5A4BA-FF96-4E7D-90C1-72B400E29D0E}">
      <dsp:nvSpPr>
        <dsp:cNvPr id="0" name=""/>
        <dsp:cNvSpPr/>
      </dsp:nvSpPr>
      <dsp:spPr>
        <a:xfrm>
          <a:off x="465076" y="209094"/>
          <a:ext cx="6511068" cy="3542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6103" tIns="0" rIns="246103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kern="1200" dirty="0"/>
            <a:t>Devanar bobinas con diámetros superiores</a:t>
          </a:r>
        </a:p>
      </dsp:txBody>
      <dsp:txXfrm>
        <a:off x="482369" y="226387"/>
        <a:ext cx="6476482" cy="319654"/>
      </dsp:txXfrm>
    </dsp:sp>
    <dsp:sp modelId="{42821951-3FF2-4FAC-856F-61F010693B7C}">
      <dsp:nvSpPr>
        <dsp:cNvPr id="0" name=""/>
        <dsp:cNvSpPr/>
      </dsp:nvSpPr>
      <dsp:spPr>
        <a:xfrm>
          <a:off x="0" y="1119534"/>
          <a:ext cx="9301527" cy="699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4">
              <a:hueOff val="960702"/>
              <a:satOff val="3636"/>
              <a:lumOff val="-23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1902" tIns="249936" rIns="721902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s-ES_tradnl" sz="1200" kern="1200" dirty="0"/>
            <a:t>Se puede montar una estructura de mayores dimensiones. Las barras paralelas a los ejes se podrían sustituir por unas de una longitud superior</a:t>
          </a:r>
          <a:endParaRPr lang="es-ES" sz="1200" kern="1200" dirty="0"/>
        </a:p>
      </dsp:txBody>
      <dsp:txXfrm>
        <a:off x="0" y="1119534"/>
        <a:ext cx="9301527" cy="699300"/>
      </dsp:txXfrm>
    </dsp:sp>
    <dsp:sp modelId="{2AD30212-DA78-4148-8C88-9C6B96BAA24D}">
      <dsp:nvSpPr>
        <dsp:cNvPr id="0" name=""/>
        <dsp:cNvSpPr/>
      </dsp:nvSpPr>
      <dsp:spPr>
        <a:xfrm>
          <a:off x="465076" y="942414"/>
          <a:ext cx="6511068" cy="354240"/>
        </a:xfrm>
        <a:prstGeom prst="roundRect">
          <a:avLst/>
        </a:prstGeom>
        <a:gradFill rotWithShape="0">
          <a:gsLst>
            <a:gs pos="0">
              <a:schemeClr val="accent4">
                <a:hueOff val="960702"/>
                <a:satOff val="3636"/>
                <a:lumOff val="-235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4">
                <a:hueOff val="960702"/>
                <a:satOff val="3636"/>
                <a:lumOff val="-235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4">
                <a:hueOff val="960702"/>
                <a:satOff val="3636"/>
                <a:lumOff val="-235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6103" tIns="0" rIns="246103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kern="1200" dirty="0"/>
            <a:t>Devanar bobinas con longitudes superiores</a:t>
          </a:r>
        </a:p>
      </dsp:txBody>
      <dsp:txXfrm>
        <a:off x="482369" y="959707"/>
        <a:ext cx="6476482" cy="319654"/>
      </dsp:txXfrm>
    </dsp:sp>
    <dsp:sp modelId="{BD9C6FCD-2054-4F40-B567-0AE39A238458}">
      <dsp:nvSpPr>
        <dsp:cNvPr id="0" name=""/>
        <dsp:cNvSpPr/>
      </dsp:nvSpPr>
      <dsp:spPr>
        <a:xfrm>
          <a:off x="0" y="2060754"/>
          <a:ext cx="9301527" cy="491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4">
              <a:hueOff val="1921404"/>
              <a:satOff val="7273"/>
              <a:lumOff val="-47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1902" tIns="249936" rIns="721902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200" b="0" kern="1200" dirty="0"/>
            <a:t>Es necesario rediseñar el soporte del carrete</a:t>
          </a:r>
          <a:endParaRPr lang="es-ES" sz="1200" b="0" kern="1200" dirty="0"/>
        </a:p>
      </dsp:txBody>
      <dsp:txXfrm>
        <a:off x="0" y="2060754"/>
        <a:ext cx="9301527" cy="491400"/>
      </dsp:txXfrm>
    </dsp:sp>
    <dsp:sp modelId="{823C708B-422B-4424-A160-1185B85B5C0D}">
      <dsp:nvSpPr>
        <dsp:cNvPr id="0" name=""/>
        <dsp:cNvSpPr/>
      </dsp:nvSpPr>
      <dsp:spPr>
        <a:xfrm>
          <a:off x="465076" y="1883634"/>
          <a:ext cx="6511068" cy="354240"/>
        </a:xfrm>
        <a:prstGeom prst="roundRect">
          <a:avLst/>
        </a:prstGeom>
        <a:gradFill rotWithShape="0">
          <a:gsLst>
            <a:gs pos="0">
              <a:schemeClr val="accent4">
                <a:hueOff val="1921404"/>
                <a:satOff val="7273"/>
                <a:lumOff val="-471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4">
                <a:hueOff val="1921404"/>
                <a:satOff val="7273"/>
                <a:lumOff val="-471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4">
                <a:hueOff val="1921404"/>
                <a:satOff val="7273"/>
                <a:lumOff val="-471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6103" tIns="0" rIns="246103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kern="1200" dirty="0"/>
            <a:t>Devanar otro modelo de bobina</a:t>
          </a:r>
        </a:p>
      </dsp:txBody>
      <dsp:txXfrm>
        <a:off x="482369" y="1900927"/>
        <a:ext cx="6476482" cy="319654"/>
      </dsp:txXfrm>
    </dsp:sp>
    <dsp:sp modelId="{F8D59FD5-6ABA-4C80-8615-1E6D6D16602C}">
      <dsp:nvSpPr>
        <dsp:cNvPr id="0" name=""/>
        <dsp:cNvSpPr/>
      </dsp:nvSpPr>
      <dsp:spPr>
        <a:xfrm>
          <a:off x="0" y="2794074"/>
          <a:ext cx="9301527" cy="718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4">
              <a:hueOff val="2882106"/>
              <a:satOff val="10909"/>
              <a:lumOff val="-70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1902" tIns="249936" rIns="721902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s-ES_tradnl" sz="1200" kern="1200" dirty="0"/>
            <a:t>Se puede incluir el parámetro del diámetro del hilo entre los que introduce el usuario antes de iniciar el bobinado. </a:t>
          </a:r>
          <a:endParaRPr lang="es-ES" sz="1200" kern="1200" dirty="0"/>
        </a:p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s-ES_tradnl" sz="1200" kern="1200" dirty="0"/>
            <a:t>Mejoraría la precisión del bobinado para diámetros de hilo superiores a 0,8 mm</a:t>
          </a:r>
          <a:endParaRPr lang="es-ES" sz="1200" kern="1200" dirty="0"/>
        </a:p>
      </dsp:txBody>
      <dsp:txXfrm>
        <a:off x="0" y="2794074"/>
        <a:ext cx="9301527" cy="718200"/>
      </dsp:txXfrm>
    </dsp:sp>
    <dsp:sp modelId="{74FD5141-BC79-4648-A5B3-31C3737A5FED}">
      <dsp:nvSpPr>
        <dsp:cNvPr id="0" name=""/>
        <dsp:cNvSpPr/>
      </dsp:nvSpPr>
      <dsp:spPr>
        <a:xfrm>
          <a:off x="465076" y="2616954"/>
          <a:ext cx="6511068" cy="354240"/>
        </a:xfrm>
        <a:prstGeom prst="roundRect">
          <a:avLst/>
        </a:prstGeom>
        <a:gradFill rotWithShape="0">
          <a:gsLst>
            <a:gs pos="0">
              <a:schemeClr val="accent4">
                <a:hueOff val="2882106"/>
                <a:satOff val="10909"/>
                <a:lumOff val="-706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4">
                <a:hueOff val="2882106"/>
                <a:satOff val="10909"/>
                <a:lumOff val="-706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4">
                <a:hueOff val="2882106"/>
                <a:satOff val="10909"/>
                <a:lumOff val="-706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6103" tIns="0" rIns="246103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kern="1200" dirty="0"/>
            <a:t>Optimizar el algoritmo de bobinado</a:t>
          </a:r>
        </a:p>
      </dsp:txBody>
      <dsp:txXfrm>
        <a:off x="482369" y="2634247"/>
        <a:ext cx="6476482" cy="319654"/>
      </dsp:txXfrm>
    </dsp:sp>
    <dsp:sp modelId="{3EBBC211-BF91-4329-B0E8-6C3FD8796873}">
      <dsp:nvSpPr>
        <dsp:cNvPr id="0" name=""/>
        <dsp:cNvSpPr/>
      </dsp:nvSpPr>
      <dsp:spPr>
        <a:xfrm>
          <a:off x="0" y="3754194"/>
          <a:ext cx="9301527" cy="699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4">
              <a:hueOff val="3842808"/>
              <a:satOff val="14546"/>
              <a:lumOff val="-94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1902" tIns="249936" rIns="721902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200" kern="1200" dirty="0"/>
            <a:t>Se pueden incluir más posiciones en la pieza tensionadora del hilo en caso de que este parámetro estuviese afectando al bobinado</a:t>
          </a:r>
          <a:endParaRPr lang="es-ES" sz="1200" kern="1200" dirty="0"/>
        </a:p>
      </dsp:txBody>
      <dsp:txXfrm>
        <a:off x="0" y="3754194"/>
        <a:ext cx="9301527" cy="699300"/>
      </dsp:txXfrm>
    </dsp:sp>
    <dsp:sp modelId="{AD4936B4-0687-4E34-BB26-B3B88D86A47E}">
      <dsp:nvSpPr>
        <dsp:cNvPr id="0" name=""/>
        <dsp:cNvSpPr/>
      </dsp:nvSpPr>
      <dsp:spPr>
        <a:xfrm>
          <a:off x="465076" y="3577074"/>
          <a:ext cx="6511068" cy="354240"/>
        </a:xfrm>
        <a:prstGeom prst="roundRect">
          <a:avLst/>
        </a:prstGeom>
        <a:gradFill rotWithShape="0">
          <a:gsLst>
            <a:gs pos="0">
              <a:schemeClr val="accent4">
                <a:hueOff val="3842808"/>
                <a:satOff val="14546"/>
                <a:lumOff val="-942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4">
                <a:hueOff val="3842808"/>
                <a:satOff val="14546"/>
                <a:lumOff val="-942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4">
                <a:hueOff val="3842808"/>
                <a:satOff val="14546"/>
                <a:lumOff val="-942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6103" tIns="0" rIns="246103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ES" sz="1200" b="1" kern="1200" dirty="0"/>
            <a:t>Modificar el ángulo de provisión para mejorar el bobinado</a:t>
          </a:r>
        </a:p>
      </dsp:txBody>
      <dsp:txXfrm>
        <a:off x="482369" y="3594367"/>
        <a:ext cx="6476482" cy="319654"/>
      </dsp:txXfrm>
    </dsp:sp>
    <dsp:sp modelId="{8E7A2913-5193-4AFA-839B-4F269EE6D2CB}">
      <dsp:nvSpPr>
        <dsp:cNvPr id="0" name=""/>
        <dsp:cNvSpPr/>
      </dsp:nvSpPr>
      <dsp:spPr>
        <a:xfrm>
          <a:off x="0" y="4695414"/>
          <a:ext cx="9301527" cy="491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4">
              <a:hueOff val="4803510"/>
              <a:satOff val="18182"/>
              <a:lumOff val="-117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1902" tIns="249936" rIns="721902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s-ES_tradnl" sz="1200" kern="1200" dirty="0"/>
            <a:t>Se puede reemplazar una de las Arduino UNO por una placa Arduino MEGA, para disponer de más pines</a:t>
          </a:r>
          <a:endParaRPr lang="es-ES" sz="1200" kern="1200" dirty="0"/>
        </a:p>
      </dsp:txBody>
      <dsp:txXfrm>
        <a:off x="0" y="4695414"/>
        <a:ext cx="9301527" cy="491400"/>
      </dsp:txXfrm>
    </dsp:sp>
    <dsp:sp modelId="{B148ACDC-8FCF-499B-9F66-A024F7ABD663}">
      <dsp:nvSpPr>
        <dsp:cNvPr id="0" name=""/>
        <dsp:cNvSpPr/>
      </dsp:nvSpPr>
      <dsp:spPr>
        <a:xfrm>
          <a:off x="465076" y="4518294"/>
          <a:ext cx="6511068" cy="354240"/>
        </a:xfrm>
        <a:prstGeom prst="roundRect">
          <a:avLst/>
        </a:prstGeom>
        <a:gradFill rotWithShape="0">
          <a:gsLst>
            <a:gs pos="0">
              <a:schemeClr val="accent4">
                <a:hueOff val="4803510"/>
                <a:satOff val="18182"/>
                <a:lumOff val="-1177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4">
                <a:hueOff val="4803510"/>
                <a:satOff val="18182"/>
                <a:lumOff val="-1177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4">
                <a:hueOff val="4803510"/>
                <a:satOff val="18182"/>
                <a:lumOff val="-1177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6103" tIns="0" rIns="246103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kern="1200" dirty="0"/>
            <a:t>Adición de periféricos</a:t>
          </a:r>
        </a:p>
      </dsp:txBody>
      <dsp:txXfrm>
        <a:off x="482369" y="4535587"/>
        <a:ext cx="6476482" cy="3196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24.png"/><Relationship Id="rId2" Type="http://schemas.openxmlformats.org/officeDocument/2006/relationships/image" Target="../media/image19.jpe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23.pn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5.png"/><Relationship Id="rId7" Type="http://schemas.openxmlformats.org/officeDocument/2006/relationships/image" Target="../media/image38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404744-FDCE-493A-A686-9CA0131867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4000" dirty="0"/>
              <a:t>DISEÑO DE UN SISTEMA DE BOBINADO AUTOMÁTICO BASADO EN HARDWARE LIBRE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5C64959-B57A-4BEC-82C6-1E4085301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5" y="4053839"/>
            <a:ext cx="6831673" cy="1086237"/>
          </a:xfrm>
        </p:spPr>
        <p:txBody>
          <a:bodyPr>
            <a:normAutofit/>
          </a:bodyPr>
          <a:lstStyle/>
          <a:p>
            <a:r>
              <a:rPr lang="es-ES" dirty="0"/>
              <a:t>Autora: Marta Martín Bravo</a:t>
            </a:r>
          </a:p>
          <a:p>
            <a:r>
              <a:rPr lang="es-ES" dirty="0"/>
              <a:t>Director: Felipe Machado Sánchez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6E15B44-3FBF-405B-BB2D-AF59D8386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4475" y="4837398"/>
            <a:ext cx="1589557" cy="60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60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28" y="351471"/>
            <a:ext cx="9601200" cy="1485900"/>
          </a:xfrm>
        </p:spPr>
        <p:txBody>
          <a:bodyPr/>
          <a:lstStyle/>
          <a:p>
            <a:r>
              <a:rPr lang="es-ES" dirty="0"/>
              <a:t>MOVIMIENTOS DEL SISTEMA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6AE66D3B-5203-4B3F-A005-16F8886BF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476" y="1490798"/>
            <a:ext cx="6101389" cy="3529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Se dan de forma simultánea los siguientes movimientos:</a:t>
            </a:r>
          </a:p>
          <a:p>
            <a:r>
              <a:rPr lang="es-ES" b="1" dirty="0"/>
              <a:t>Traslación</a:t>
            </a:r>
            <a:r>
              <a:rPr lang="es-ES" dirty="0"/>
              <a:t>: </a:t>
            </a:r>
            <a:r>
              <a:rPr lang="es-ES" i="1" dirty="0"/>
              <a:t>Motor Slider</a:t>
            </a:r>
          </a:p>
          <a:p>
            <a:pPr lvl="1"/>
            <a:r>
              <a:rPr lang="es-ES" dirty="0"/>
              <a:t>Transmite el movimiento con la correa al carro</a:t>
            </a:r>
          </a:p>
          <a:p>
            <a:pPr lvl="1"/>
            <a:r>
              <a:rPr lang="es-ES" dirty="0"/>
              <a:t>Motor estático</a:t>
            </a:r>
          </a:p>
          <a:p>
            <a:pPr lvl="1"/>
            <a:endParaRPr lang="es-ES" sz="700" dirty="0"/>
          </a:p>
          <a:p>
            <a:r>
              <a:rPr lang="es-ES" b="1" dirty="0"/>
              <a:t>Rotación</a:t>
            </a:r>
            <a:r>
              <a:rPr lang="es-ES" dirty="0"/>
              <a:t>: </a:t>
            </a:r>
            <a:r>
              <a:rPr lang="es-ES" i="1" dirty="0"/>
              <a:t>Motor Winder</a:t>
            </a:r>
          </a:p>
          <a:p>
            <a:pPr lvl="1"/>
            <a:r>
              <a:rPr lang="es-ES" dirty="0"/>
              <a:t>Proporciona el giro de la bobina</a:t>
            </a:r>
          </a:p>
          <a:p>
            <a:pPr lvl="1"/>
            <a:r>
              <a:rPr lang="es-ES" dirty="0"/>
              <a:t>Motor móvil colocado sobre el carro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E4C1DEF2-2EAC-4BF0-9F9C-10FAB62344B2}"/>
              </a:ext>
            </a:extLst>
          </p:cNvPr>
          <p:cNvGrpSpPr/>
          <p:nvPr/>
        </p:nvGrpSpPr>
        <p:grpSpPr>
          <a:xfrm>
            <a:off x="7370924" y="1404702"/>
            <a:ext cx="4373664" cy="3444136"/>
            <a:chOff x="556952" y="0"/>
            <a:chExt cx="4490433" cy="3702025"/>
          </a:xfrm>
        </p:grpSpPr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8FCA552F-EDEF-43A3-9178-BCD8B56B345D}"/>
                </a:ext>
              </a:extLst>
            </p:cNvPr>
            <p:cNvGrpSpPr/>
            <p:nvPr/>
          </p:nvGrpSpPr>
          <p:grpSpPr>
            <a:xfrm>
              <a:off x="556952" y="0"/>
              <a:ext cx="4490433" cy="3702025"/>
              <a:chOff x="556952" y="0"/>
              <a:chExt cx="4490433" cy="3702025"/>
            </a:xfrm>
          </p:grpSpPr>
          <p:grpSp>
            <p:nvGrpSpPr>
              <p:cNvPr id="10" name="Grupo 9">
                <a:extLst>
                  <a:ext uri="{FF2B5EF4-FFF2-40B4-BE49-F238E27FC236}">
                    <a16:creationId xmlns:a16="http://schemas.microsoft.com/office/drawing/2014/main" id="{C4EEE82A-0904-4F9E-8AA2-BD0B8284A66D}"/>
                  </a:ext>
                </a:extLst>
              </p:cNvPr>
              <p:cNvGrpSpPr/>
              <p:nvPr/>
            </p:nvGrpSpPr>
            <p:grpSpPr>
              <a:xfrm>
                <a:off x="556952" y="0"/>
                <a:ext cx="4490433" cy="3702025"/>
                <a:chOff x="556952" y="0"/>
                <a:chExt cx="4490433" cy="3702025"/>
              </a:xfrm>
            </p:grpSpPr>
            <p:grpSp>
              <p:nvGrpSpPr>
                <p:cNvPr id="12" name="Grupo 11">
                  <a:extLst>
                    <a:ext uri="{FF2B5EF4-FFF2-40B4-BE49-F238E27FC236}">
                      <a16:creationId xmlns:a16="http://schemas.microsoft.com/office/drawing/2014/main" id="{47CAE218-8E00-4F4D-AA17-736BB74B4A4E}"/>
                    </a:ext>
                  </a:extLst>
                </p:cNvPr>
                <p:cNvGrpSpPr/>
                <p:nvPr/>
              </p:nvGrpSpPr>
              <p:grpSpPr>
                <a:xfrm>
                  <a:off x="556952" y="0"/>
                  <a:ext cx="4490433" cy="3702025"/>
                  <a:chOff x="547427" y="0"/>
                  <a:chExt cx="4490433" cy="3702025"/>
                </a:xfrm>
              </p:grpSpPr>
              <p:grpSp>
                <p:nvGrpSpPr>
                  <p:cNvPr id="15" name="Grupo 14">
                    <a:extLst>
                      <a:ext uri="{FF2B5EF4-FFF2-40B4-BE49-F238E27FC236}">
                        <a16:creationId xmlns:a16="http://schemas.microsoft.com/office/drawing/2014/main" id="{311095AC-FA9A-4C05-9FAC-9C4E23252575}"/>
                      </a:ext>
                    </a:extLst>
                  </p:cNvPr>
                  <p:cNvGrpSpPr/>
                  <p:nvPr/>
                </p:nvGrpSpPr>
                <p:grpSpPr>
                  <a:xfrm>
                    <a:off x="676875" y="0"/>
                    <a:ext cx="4360985" cy="3702025"/>
                    <a:chOff x="391125" y="9525"/>
                    <a:chExt cx="4360985" cy="3702025"/>
                  </a:xfrm>
                </p:grpSpPr>
                <p:pic>
                  <p:nvPicPr>
                    <p:cNvPr id="21" name="Imagen 20">
                      <a:extLst>
                        <a:ext uri="{FF2B5EF4-FFF2-40B4-BE49-F238E27FC236}">
                          <a16:creationId xmlns:a16="http://schemas.microsoft.com/office/drawing/2014/main" id="{4A8A4F90-F486-4E06-8D44-EB01B78EE20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91125" y="9525"/>
                      <a:ext cx="4360985" cy="3702025"/>
                    </a:xfrm>
                    <a:prstGeom prst="rect">
                      <a:avLst/>
                    </a:prstGeom>
                    <a:ln w="38100" cap="sq">
                      <a:solidFill>
                        <a:srgbClr val="000000"/>
                      </a:solidFill>
                      <a:prstDash val="solid"/>
                      <a:miter lim="800000"/>
                    </a:ln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p:spPr>
                </p:pic>
                <p:sp>
                  <p:nvSpPr>
                    <p:cNvPr id="19" name="Cuadro de texto 2">
                      <a:extLst>
                        <a:ext uri="{FF2B5EF4-FFF2-40B4-BE49-F238E27FC236}">
                          <a16:creationId xmlns:a16="http://schemas.microsoft.com/office/drawing/2014/main" id="{3DEFE9AE-6F5C-4F9C-9953-15D488BEC596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581275" y="123825"/>
                      <a:ext cx="1285240" cy="2857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noAutofit/>
                    </a:bodyPr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11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MOTOR WINDER</a:t>
                      </a:r>
                      <a:endParaRPr lang="es-ES" sz="1200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cxnSp>
                  <p:nvCxnSpPr>
                    <p:cNvPr id="20" name="Conector recto de flecha 19">
                      <a:extLst>
                        <a:ext uri="{FF2B5EF4-FFF2-40B4-BE49-F238E27FC236}">
                          <a16:creationId xmlns:a16="http://schemas.microsoft.com/office/drawing/2014/main" id="{F1D23AB6-A3AE-4E0C-A1C5-4CF510C1EC94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600326" y="400050"/>
                      <a:ext cx="514349" cy="637540"/>
                    </a:xfrm>
                    <a:prstGeom prst="straightConnector1">
                      <a:avLst/>
                    </a:prstGeom>
                    <a:ln w="28575">
                      <a:solidFill>
                        <a:schemeClr val="accent2">
                          <a:lumMod val="75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6" name="Cuadro de texto 2">
                    <a:extLst>
                      <a:ext uri="{FF2B5EF4-FFF2-40B4-BE49-F238E27FC236}">
                        <a16:creationId xmlns:a16="http://schemas.microsoft.com/office/drawing/2014/main" id="{15F35CD8-6E7E-4F3E-8233-DAA94D30295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47427" y="1059861"/>
                    <a:ext cx="1285240" cy="2857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s-ES_tradnl" sz="1100" b="1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MOTOR SLIDER</a:t>
                    </a:r>
                    <a:endParaRPr lang="es-ES" sz="1200" dirty="0">
                      <a:solidFill>
                        <a:schemeClr val="accent2">
                          <a:lumMod val="75000"/>
                        </a:schemeClr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17" name="Conector recto de flecha 16">
                    <a:extLst>
                      <a:ext uri="{FF2B5EF4-FFF2-40B4-BE49-F238E27FC236}">
                        <a16:creationId xmlns:a16="http://schemas.microsoft.com/office/drawing/2014/main" id="{9618EB75-61E1-4F93-BFF1-EB721A2AA2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2145" y="1414104"/>
                    <a:ext cx="86580" cy="795338"/>
                  </a:xfrm>
                  <a:prstGeom prst="straightConnector1">
                    <a:avLst/>
                  </a:prstGeom>
                  <a:ln w="28575">
                    <a:solidFill>
                      <a:schemeClr val="accent2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3" name="Conector recto de flecha 12">
                  <a:extLst>
                    <a:ext uri="{FF2B5EF4-FFF2-40B4-BE49-F238E27FC236}">
                      <a16:creationId xmlns:a16="http://schemas.microsoft.com/office/drawing/2014/main" id="{ABF6570C-E0AD-4911-902E-433A1A2B5750}"/>
                    </a:ext>
                  </a:extLst>
                </p:cNvPr>
                <p:cNvCxnSpPr/>
                <p:nvPr/>
              </p:nvCxnSpPr>
              <p:spPr>
                <a:xfrm flipV="1">
                  <a:off x="2447925" y="2047160"/>
                  <a:ext cx="1009650" cy="324565"/>
                </a:xfrm>
                <a:prstGeom prst="straightConnector1">
                  <a:avLst/>
                </a:prstGeom>
                <a:ln w="28575">
                  <a:solidFill>
                    <a:schemeClr val="accent6">
                      <a:lumMod val="50000"/>
                    </a:schemeClr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Cuadro de texto 2">
                  <a:extLst>
                    <a:ext uri="{FF2B5EF4-FFF2-40B4-BE49-F238E27FC236}">
                      <a16:creationId xmlns:a16="http://schemas.microsoft.com/office/drawing/2014/main" id="{AE7C34C0-9546-4F22-9862-8724D8D9F80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 rot="20539435">
                  <a:off x="2371726" y="2209800"/>
                  <a:ext cx="1285240" cy="2857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s-ES_tradnl" sz="1100" b="1" dirty="0">
                      <a:solidFill>
                        <a:schemeClr val="accent6">
                          <a:lumMod val="50000"/>
                        </a:schemeClr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TRASLACIÓN</a:t>
                  </a:r>
                  <a:endParaRPr lang="es-ES" sz="1200" dirty="0">
                    <a:solidFill>
                      <a:schemeClr val="accent6">
                        <a:lumMod val="50000"/>
                      </a:schemeClr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1" name="Conector: curvado 10">
                <a:extLst>
                  <a:ext uri="{FF2B5EF4-FFF2-40B4-BE49-F238E27FC236}">
                    <a16:creationId xmlns:a16="http://schemas.microsoft.com/office/drawing/2014/main" id="{2BCA9CFF-4B99-4909-BF17-63388819EF36}"/>
                  </a:ext>
                </a:extLst>
              </p:cNvPr>
              <p:cNvCxnSpPr/>
              <p:nvPr/>
            </p:nvCxnSpPr>
            <p:spPr>
              <a:xfrm flipV="1">
                <a:off x="2324100" y="1323975"/>
                <a:ext cx="152400" cy="257175"/>
              </a:xfrm>
              <a:prstGeom prst="curvedConnector3">
                <a:avLst>
                  <a:gd name="adj1" fmla="val 163334"/>
                </a:avLst>
              </a:prstGeom>
              <a:ln w="28575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Cuadro de texto 2">
              <a:extLst>
                <a:ext uri="{FF2B5EF4-FFF2-40B4-BE49-F238E27FC236}">
                  <a16:creationId xmlns:a16="http://schemas.microsoft.com/office/drawing/2014/main" id="{CBBE0D4A-03F3-4E21-9707-4590F56DB7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0590501">
              <a:off x="1838325" y="800100"/>
              <a:ext cx="1285240" cy="285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_tradnl" sz="1100" b="1" dirty="0">
                  <a:solidFill>
                    <a:schemeClr val="accent6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ROTACIÓN</a:t>
              </a:r>
              <a:endParaRPr lang="es-ES" sz="1200" dirty="0">
                <a:solidFill>
                  <a:schemeClr val="accent6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8F79638E-039F-4D3A-9C5D-89437E024B9F}"/>
              </a:ext>
            </a:extLst>
          </p:cNvPr>
          <p:cNvGrpSpPr/>
          <p:nvPr/>
        </p:nvGrpSpPr>
        <p:grpSpPr>
          <a:xfrm>
            <a:off x="1693610" y="5517170"/>
            <a:ext cx="9502127" cy="838200"/>
            <a:chOff x="1866900" y="5517170"/>
            <a:chExt cx="9134476" cy="838200"/>
          </a:xfrm>
        </p:grpSpPr>
        <p:sp>
          <p:nvSpPr>
            <p:cNvPr id="3" name="Rectángulo: esquinas redondeadas 2">
              <a:extLst>
                <a:ext uri="{FF2B5EF4-FFF2-40B4-BE49-F238E27FC236}">
                  <a16:creationId xmlns:a16="http://schemas.microsoft.com/office/drawing/2014/main" id="{499F37C2-A158-458D-A983-0F672707789A}"/>
                </a:ext>
              </a:extLst>
            </p:cNvPr>
            <p:cNvSpPr/>
            <p:nvPr/>
          </p:nvSpPr>
          <p:spPr>
            <a:xfrm>
              <a:off x="1866900" y="5517170"/>
              <a:ext cx="9134475" cy="838200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7C8DB86F-76AA-46EA-B30B-48B97086CF18}"/>
                </a:ext>
              </a:extLst>
            </p:cNvPr>
            <p:cNvSpPr/>
            <p:nvPr/>
          </p:nvSpPr>
          <p:spPr>
            <a:xfrm>
              <a:off x="1866900" y="5643883"/>
              <a:ext cx="9134476" cy="584775"/>
            </a:xfrm>
            <a:prstGeom prst="rect">
              <a:avLst/>
            </a:prstGeom>
            <a:effectLst>
              <a:softEdge rad="12700"/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s-ES_tradnl" sz="1600" dirty="0"/>
                <a:t>Cada vez que el motor </a:t>
              </a:r>
              <a:r>
                <a:rPr lang="es-ES_tradnl" sz="1600" b="1" dirty="0"/>
                <a:t>Winder</a:t>
              </a:r>
              <a:r>
                <a:rPr lang="es-ES_tradnl" sz="1600" dirty="0"/>
                <a:t> complete tres vueltas, el motor </a:t>
              </a:r>
              <a:r>
                <a:rPr lang="es-ES_tradnl" sz="1600" b="1" dirty="0"/>
                <a:t>Slider</a:t>
              </a:r>
              <a:r>
                <a:rPr lang="es-ES_tradnl" sz="1600" dirty="0"/>
                <a:t> girará de forma que la bobina avance 0,80 mm longitudinalmente, para evitar la superposición de hilos. </a:t>
              </a:r>
              <a:endParaRPr lang="es-E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67409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28" y="351471"/>
            <a:ext cx="9601200" cy="1485900"/>
          </a:xfrm>
        </p:spPr>
        <p:txBody>
          <a:bodyPr/>
          <a:lstStyle/>
          <a:p>
            <a:r>
              <a:rPr lang="es-ES" dirty="0"/>
              <a:t>SISTEMA MECÁNICO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6F2DF57-1147-408A-AB77-C7A8D318B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5176" y="1126476"/>
            <a:ext cx="4764681" cy="1601423"/>
          </a:xfrm>
        </p:spPr>
        <p:txBody>
          <a:bodyPr>
            <a:normAutofit lnSpcReduction="10000"/>
          </a:bodyPr>
          <a:lstStyle/>
          <a:p>
            <a:r>
              <a:rPr lang="es-ES" sz="1600" b="1" dirty="0"/>
              <a:t>Estructura:</a:t>
            </a:r>
            <a:r>
              <a:rPr lang="es-ES" sz="1600" dirty="0"/>
              <a:t> </a:t>
            </a:r>
          </a:p>
          <a:p>
            <a:pPr lvl="1"/>
            <a:r>
              <a:rPr lang="es-ES" sz="1400" dirty="0"/>
              <a:t>Perfiles de aluminio y ejes</a:t>
            </a:r>
            <a:endParaRPr lang="es-ES" sz="1200" dirty="0"/>
          </a:p>
          <a:p>
            <a:r>
              <a:rPr lang="es-ES" sz="1600" b="1" dirty="0"/>
              <a:t>Transmisión del movimiento</a:t>
            </a:r>
            <a:r>
              <a:rPr lang="es-ES" sz="1600" dirty="0"/>
              <a:t>: </a:t>
            </a:r>
          </a:p>
          <a:p>
            <a:pPr lvl="1"/>
            <a:r>
              <a:rPr lang="es-ES" sz="1400" dirty="0"/>
              <a:t>Correa dentada y rodamientos lineales</a:t>
            </a:r>
          </a:p>
          <a:p>
            <a:r>
              <a:rPr lang="es-ES" sz="1600" b="1" dirty="0"/>
              <a:t>Componentes impresos en 3D:</a:t>
            </a:r>
            <a:endParaRPr lang="es-ES_tradnl" sz="1600" b="1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FBF7A476-14B3-40CF-9B1A-A209551A5C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1" r="22083"/>
          <a:stretch/>
        </p:blipFill>
        <p:spPr bwMode="auto">
          <a:xfrm>
            <a:off x="6948122" y="1526822"/>
            <a:ext cx="1131883" cy="1032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8" name="Grupo 37">
            <a:extLst>
              <a:ext uri="{FF2B5EF4-FFF2-40B4-BE49-F238E27FC236}">
                <a16:creationId xmlns:a16="http://schemas.microsoft.com/office/drawing/2014/main" id="{D59A5A7F-432F-41E4-91F5-0C071C906095}"/>
              </a:ext>
            </a:extLst>
          </p:cNvPr>
          <p:cNvGrpSpPr/>
          <p:nvPr/>
        </p:nvGrpSpPr>
        <p:grpSpPr>
          <a:xfrm>
            <a:off x="1772923" y="2168194"/>
            <a:ext cx="8878443" cy="5148404"/>
            <a:chOff x="1777449" y="1646047"/>
            <a:chExt cx="9382009" cy="5677043"/>
          </a:xfrm>
        </p:grpSpPr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DE15BAEF-E717-4290-96FA-3A8F0A6E4439}"/>
                </a:ext>
              </a:extLst>
            </p:cNvPr>
            <p:cNvGrpSpPr/>
            <p:nvPr/>
          </p:nvGrpSpPr>
          <p:grpSpPr>
            <a:xfrm>
              <a:off x="1777449" y="1646047"/>
              <a:ext cx="9382009" cy="5677043"/>
              <a:chOff x="1777449" y="1646047"/>
              <a:chExt cx="9382009" cy="5677043"/>
            </a:xfrm>
          </p:grpSpPr>
          <p:grpSp>
            <p:nvGrpSpPr>
              <p:cNvPr id="29" name="Grupo 28">
                <a:extLst>
                  <a:ext uri="{FF2B5EF4-FFF2-40B4-BE49-F238E27FC236}">
                    <a16:creationId xmlns:a16="http://schemas.microsoft.com/office/drawing/2014/main" id="{BABB83E0-AC13-4172-A73A-913DCAEE5304}"/>
                  </a:ext>
                </a:extLst>
              </p:cNvPr>
              <p:cNvGrpSpPr/>
              <p:nvPr/>
            </p:nvGrpSpPr>
            <p:grpSpPr>
              <a:xfrm>
                <a:off x="1777449" y="1646047"/>
                <a:ext cx="9382009" cy="5677043"/>
                <a:chOff x="1777449" y="1646047"/>
                <a:chExt cx="9382009" cy="5677043"/>
              </a:xfrm>
            </p:grpSpPr>
            <p:grpSp>
              <p:nvGrpSpPr>
                <p:cNvPr id="16" name="Grupo 15">
                  <a:extLst>
                    <a:ext uri="{FF2B5EF4-FFF2-40B4-BE49-F238E27FC236}">
                      <a16:creationId xmlns:a16="http://schemas.microsoft.com/office/drawing/2014/main" id="{0DDCA02B-904D-448B-800C-E3A55AF8EBAB}"/>
                    </a:ext>
                  </a:extLst>
                </p:cNvPr>
                <p:cNvGrpSpPr/>
                <p:nvPr/>
              </p:nvGrpSpPr>
              <p:grpSpPr>
                <a:xfrm>
                  <a:off x="1777449" y="1646047"/>
                  <a:ext cx="9382009" cy="5677043"/>
                  <a:chOff x="1777449" y="1646047"/>
                  <a:chExt cx="9382009" cy="5677043"/>
                </a:xfrm>
              </p:grpSpPr>
              <p:grpSp>
                <p:nvGrpSpPr>
                  <p:cNvPr id="15" name="Grupo 14">
                    <a:extLst>
                      <a:ext uri="{FF2B5EF4-FFF2-40B4-BE49-F238E27FC236}">
                        <a16:creationId xmlns:a16="http://schemas.microsoft.com/office/drawing/2014/main" id="{156E3638-E7E6-4B68-B5AF-8BFF877D09F1}"/>
                      </a:ext>
                    </a:extLst>
                  </p:cNvPr>
                  <p:cNvGrpSpPr/>
                  <p:nvPr/>
                </p:nvGrpSpPr>
                <p:grpSpPr>
                  <a:xfrm>
                    <a:off x="1777449" y="1646047"/>
                    <a:ext cx="9382009" cy="5677043"/>
                    <a:chOff x="1777449" y="1646047"/>
                    <a:chExt cx="9382009" cy="5677043"/>
                  </a:xfrm>
                </p:grpSpPr>
                <p:grpSp>
                  <p:nvGrpSpPr>
                    <p:cNvPr id="13" name="Grupo 12">
                      <a:extLst>
                        <a:ext uri="{FF2B5EF4-FFF2-40B4-BE49-F238E27FC236}">
                          <a16:creationId xmlns:a16="http://schemas.microsoft.com/office/drawing/2014/main" id="{D90C5E8B-A638-4350-A310-7B92B880D5B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77449" y="1646047"/>
                      <a:ext cx="9382009" cy="5677043"/>
                      <a:chOff x="1777449" y="1646047"/>
                      <a:chExt cx="9382009" cy="5677043"/>
                    </a:xfrm>
                  </p:grpSpPr>
                  <p:grpSp>
                    <p:nvGrpSpPr>
                      <p:cNvPr id="12" name="Grupo 11">
                        <a:extLst>
                          <a:ext uri="{FF2B5EF4-FFF2-40B4-BE49-F238E27FC236}">
                            <a16:creationId xmlns:a16="http://schemas.microsoft.com/office/drawing/2014/main" id="{31C7B6A2-74F2-4DEA-BC56-3967A884BE9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77449" y="1646047"/>
                        <a:ext cx="9382009" cy="5677043"/>
                        <a:chOff x="1777449" y="1646047"/>
                        <a:chExt cx="9382009" cy="5677043"/>
                      </a:xfrm>
                    </p:grpSpPr>
                    <p:grpSp>
                      <p:nvGrpSpPr>
                        <p:cNvPr id="11" name="Grupo 10">
                          <a:extLst>
                            <a:ext uri="{FF2B5EF4-FFF2-40B4-BE49-F238E27FC236}">
                              <a16:creationId xmlns:a16="http://schemas.microsoft.com/office/drawing/2014/main" id="{A1FD2D08-6E4A-436A-8874-6C2CB582F8A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7449" y="1646047"/>
                          <a:ext cx="9382009" cy="5677043"/>
                          <a:chOff x="2406744" y="864775"/>
                          <a:chExt cx="7737739" cy="5011458"/>
                        </a:xfrm>
                      </p:grpSpPr>
                      <p:graphicFrame>
                        <p:nvGraphicFramePr>
                          <p:cNvPr id="10" name="Diagrama 9">
                            <a:extLst>
                              <a:ext uri="{FF2B5EF4-FFF2-40B4-BE49-F238E27FC236}">
                                <a16:creationId xmlns:a16="http://schemas.microsoft.com/office/drawing/2014/main" id="{7F18E2D8-6B4D-4626-B437-2307D3A12E56}"/>
                              </a:ext>
                            </a:extLst>
                          </p:cNvPr>
                          <p:cNvGraphicFramePr/>
                          <p:nvPr>
                            <p:extLst>
                              <p:ext uri="{D42A27DB-BD31-4B8C-83A1-F6EECF244321}">
                                <p14:modId xmlns:p14="http://schemas.microsoft.com/office/powerpoint/2010/main" val="2883310930"/>
                              </p:ext>
                            </p:extLst>
                          </p:nvPr>
                        </p:nvGraphicFramePr>
                        <p:xfrm>
                          <a:off x="2406744" y="864775"/>
                          <a:ext cx="7737739" cy="5011458"/>
                        </p:xfrm>
                        <a:graphic>
                          <a:graphicData uri="http://schemas.openxmlformats.org/drawingml/2006/diagram">
                            <dgm:relIds xmlns:dgm="http://schemas.openxmlformats.org/drawingml/2006/diagram" xmlns:r="http://schemas.openxmlformats.org/officeDocument/2006/relationships" r:dm="rId3" r:lo="rId4" r:qs="rId5" r:cs="rId6"/>
                          </a:graphicData>
                        </a:graphic>
                      </p:graphicFrame>
                      <p:grpSp>
                        <p:nvGrpSpPr>
                          <p:cNvPr id="22" name="Grupo 21">
                            <a:extLst>
                              <a:ext uri="{FF2B5EF4-FFF2-40B4-BE49-F238E27FC236}">
                                <a16:creationId xmlns:a16="http://schemas.microsoft.com/office/drawing/2014/main" id="{BC453E43-0F6C-4301-96B6-6371E3739D2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477538" y="1952702"/>
                            <a:ext cx="1675992" cy="578310"/>
                            <a:chOff x="-1416092" y="1407971"/>
                            <a:chExt cx="3571844" cy="1180282"/>
                          </a:xfrm>
                        </p:grpSpPr>
                        <p:pic>
                          <p:nvPicPr>
                            <p:cNvPr id="25" name="Imagen 24">
                              <a:extLst>
                                <a:ext uri="{FF2B5EF4-FFF2-40B4-BE49-F238E27FC236}">
                                  <a16:creationId xmlns:a16="http://schemas.microsoft.com/office/drawing/2014/main" id="{5F9264C2-8F16-43C9-8F7F-B2A96998371D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tretch>
                              <a:fillRect/>
                            </a:stretch>
                          </p:blipFill>
                          <p:spPr>
                            <a:xfrm>
                              <a:off x="-1416092" y="1468345"/>
                              <a:ext cx="1819282" cy="1059539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  <a:effectLst>
                              <a:outerShdw blurRad="292100" dist="139700" dir="2700000" algn="tl" rotWithShape="0">
                                <a:srgbClr val="333333">
                                  <a:alpha val="65000"/>
                                </a:srgbClr>
                              </a:outerShdw>
                            </a:effectLst>
                          </p:spPr>
                        </p:pic>
                        <p:pic>
                          <p:nvPicPr>
                            <p:cNvPr id="27" name="Imagen 26">
                              <a:extLst>
                                <a:ext uri="{FF2B5EF4-FFF2-40B4-BE49-F238E27FC236}">
                                  <a16:creationId xmlns:a16="http://schemas.microsoft.com/office/drawing/2014/main" id="{9F5DC55D-5329-4683-8B20-683CA95C9CB5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75310" y="1407971"/>
                              <a:ext cx="1680442" cy="1180282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  <a:effectLst>
                              <a:outerShdw blurRad="292100" dist="139700" dir="2700000" algn="tl" rotWithShape="0">
                                <a:srgbClr val="333333">
                                  <a:alpha val="65000"/>
                                </a:srgbClr>
                              </a:outerShdw>
                            </a:effectLst>
                          </p:spPr>
                        </p:pic>
                      </p:grpSp>
                    </p:grpSp>
                    <p:pic>
                      <p:nvPicPr>
                        <p:cNvPr id="28" name="Imagen 27">
                          <a:extLst>
                            <a:ext uri="{FF2B5EF4-FFF2-40B4-BE49-F238E27FC236}">
                              <a16:creationId xmlns:a16="http://schemas.microsoft.com/office/drawing/2014/main" id="{CEBC2C6D-D0C5-44F3-985F-608C7218ADA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246174" y="2855135"/>
                          <a:ext cx="956059" cy="974993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:spPr>
                    </p:pic>
                  </p:grpSp>
                  <p:pic>
                    <p:nvPicPr>
                      <p:cNvPr id="30" name="Imagen 29">
                        <a:extLst>
                          <a:ext uri="{FF2B5EF4-FFF2-40B4-BE49-F238E27FC236}">
                            <a16:creationId xmlns:a16="http://schemas.microsoft.com/office/drawing/2014/main" id="{E108F8A2-CFF8-4F91-9DFC-EE559365647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740251" y="2588071"/>
                        <a:ext cx="1138824" cy="1081173"/>
                      </a:xfrm>
                      <a:prstGeom prst="rect">
                        <a:avLst/>
                      </a:prstGeom>
                      <a:ln>
                        <a:noFill/>
                      </a:ln>
                      <a:effectLst>
                        <a:outerShdw blurRad="292100" dist="139700" dir="2700000" algn="tl" rotWithShape="0">
                          <a:srgbClr val="333333">
                            <a:alpha val="65000"/>
                          </a:srgbClr>
                        </a:outerShdw>
                      </a:effectLst>
                    </p:spPr>
                  </p:pic>
                </p:grpSp>
                <p:pic>
                  <p:nvPicPr>
                    <p:cNvPr id="33" name="Imagen 32">
                      <a:extLst>
                        <a:ext uri="{FF2B5EF4-FFF2-40B4-BE49-F238E27FC236}">
                          <a16:creationId xmlns:a16="http://schemas.microsoft.com/office/drawing/2014/main" id="{31F8C8BD-AF5A-4A9B-9F15-FD4BEFE7123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92612" y="2746533"/>
                      <a:ext cx="1394412" cy="1083595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292100" dist="139700" dir="2700000" algn="tl" rotWithShape="0">
                        <a:srgbClr val="333333">
                          <a:alpha val="65000"/>
                        </a:srgbClr>
                      </a:outerShdw>
                    </a:effectLst>
                  </p:spPr>
                </p:pic>
              </p:grpSp>
              <p:pic>
                <p:nvPicPr>
                  <p:cNvPr id="34" name="Imagen 33">
                    <a:extLst>
                      <a:ext uri="{FF2B5EF4-FFF2-40B4-BE49-F238E27FC236}">
                        <a16:creationId xmlns:a16="http://schemas.microsoft.com/office/drawing/2014/main" id="{54EB7DC2-C577-4D47-8926-1DD6804FF2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80328" y="4826184"/>
                    <a:ext cx="506496" cy="1172479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</p:grpSp>
            <p:pic>
              <p:nvPicPr>
                <p:cNvPr id="37" name="Imagen 36">
                  <a:extLst>
                    <a:ext uri="{FF2B5EF4-FFF2-40B4-BE49-F238E27FC236}">
                      <a16:creationId xmlns:a16="http://schemas.microsoft.com/office/drawing/2014/main" id="{31B21B53-571A-4DE2-AC91-66119112AF24}"/>
                    </a:ext>
                  </a:extLst>
                </p:cNvPr>
                <p:cNvPicPr/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48997" y="5079127"/>
                  <a:ext cx="1330078" cy="644062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pic>
            <p:nvPicPr>
              <p:cNvPr id="39" name="Imagen 38">
                <a:extLst>
                  <a:ext uri="{FF2B5EF4-FFF2-40B4-BE49-F238E27FC236}">
                    <a16:creationId xmlns:a16="http://schemas.microsoft.com/office/drawing/2014/main" id="{FDF052E1-7D45-456A-9813-7027047559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9135" y="4917386"/>
                <a:ext cx="1505404" cy="96754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43" name="Imagen 42">
              <a:extLst>
                <a:ext uri="{FF2B5EF4-FFF2-40B4-BE49-F238E27FC236}">
                  <a16:creationId xmlns:a16="http://schemas.microsoft.com/office/drawing/2014/main" id="{97643257-CC4D-451C-9C05-3AD4CAB12936}"/>
                </a:ext>
              </a:extLst>
            </p:cNvPr>
            <p:cNvPicPr/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0895" y="5218128"/>
              <a:ext cx="577845" cy="5291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45" name="Marcador de contenido 3">
            <a:extLst>
              <a:ext uri="{FF2B5EF4-FFF2-40B4-BE49-F238E27FC236}">
                <a16:creationId xmlns:a16="http://schemas.microsoft.com/office/drawing/2014/main" id="{8AAEE574-5035-4F51-AAB7-9BD150BC79CF}"/>
              </a:ext>
            </a:extLst>
          </p:cNvPr>
          <p:cNvSpPr txBox="1">
            <a:spLocks/>
          </p:cNvSpPr>
          <p:nvPr/>
        </p:nvSpPr>
        <p:spPr>
          <a:xfrm>
            <a:off x="5979857" y="1089057"/>
            <a:ext cx="9963096" cy="623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600" b="1" dirty="0"/>
              <a:t>Carrete de la bobina objetivo:</a:t>
            </a:r>
            <a:endParaRPr lang="es-ES" sz="1600" b="1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08989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975" y="424973"/>
            <a:ext cx="9601200" cy="1485900"/>
          </a:xfrm>
        </p:spPr>
        <p:txBody>
          <a:bodyPr/>
          <a:lstStyle/>
          <a:p>
            <a:r>
              <a:rPr lang="es-ES" dirty="0"/>
              <a:t>SISTEMA ELECTRÓNICO DE CONTROL</a:t>
            </a:r>
          </a:p>
        </p:txBody>
      </p:sp>
      <p:sp>
        <p:nvSpPr>
          <p:cNvPr id="22" name="Marcador de contenido 3">
            <a:extLst>
              <a:ext uri="{FF2B5EF4-FFF2-40B4-BE49-F238E27FC236}">
                <a16:creationId xmlns:a16="http://schemas.microsoft.com/office/drawing/2014/main" id="{72E134AD-9B08-46AF-A23D-4F32C3737EB0}"/>
              </a:ext>
            </a:extLst>
          </p:cNvPr>
          <p:cNvSpPr txBox="1">
            <a:spLocks/>
          </p:cNvSpPr>
          <p:nvPr/>
        </p:nvSpPr>
        <p:spPr>
          <a:xfrm>
            <a:off x="1077975" y="1048871"/>
            <a:ext cx="7483319" cy="5683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70000"/>
              </a:lnSpc>
            </a:pPr>
            <a:endParaRPr lang="es-ES" dirty="0"/>
          </a:p>
        </p:txBody>
      </p:sp>
      <p:sp>
        <p:nvSpPr>
          <p:cNvPr id="66" name="Marcador de contenido 3">
            <a:extLst>
              <a:ext uri="{FF2B5EF4-FFF2-40B4-BE49-F238E27FC236}">
                <a16:creationId xmlns:a16="http://schemas.microsoft.com/office/drawing/2014/main" id="{49CEAE7C-7BDA-442A-81E9-3A24BB1E4ED4}"/>
              </a:ext>
            </a:extLst>
          </p:cNvPr>
          <p:cNvSpPr txBox="1">
            <a:spLocks/>
          </p:cNvSpPr>
          <p:nvPr/>
        </p:nvSpPr>
        <p:spPr>
          <a:xfrm>
            <a:off x="1077975" y="1255058"/>
            <a:ext cx="10414778" cy="5271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es-ES" dirty="0"/>
              <a:t>El sistema electrónico de control está formado por los siguientes componentes:</a:t>
            </a:r>
          </a:p>
          <a:p>
            <a:pPr>
              <a:lnSpc>
                <a:spcPct val="250000"/>
              </a:lnSpc>
            </a:pPr>
            <a:r>
              <a:rPr lang="es-ES" dirty="0"/>
              <a:t>Dos </a:t>
            </a:r>
            <a:r>
              <a:rPr lang="es-ES" b="1" dirty="0"/>
              <a:t>placas Arduino UNO </a:t>
            </a:r>
            <a:r>
              <a:rPr lang="es-ES" dirty="0"/>
              <a:t>que se comunican por el protocolo I2C </a:t>
            </a:r>
          </a:p>
          <a:p>
            <a:pPr>
              <a:lnSpc>
                <a:spcPct val="250000"/>
              </a:lnSpc>
            </a:pPr>
            <a:endParaRPr lang="es-ES" sz="200" dirty="0"/>
          </a:p>
          <a:p>
            <a:pPr>
              <a:lnSpc>
                <a:spcPct val="250000"/>
              </a:lnSpc>
            </a:pPr>
            <a:r>
              <a:rPr lang="es-ES" b="1" dirty="0"/>
              <a:t>Interruptor final de carrera </a:t>
            </a:r>
            <a:r>
              <a:rPr lang="es-ES" dirty="0"/>
              <a:t>para el posicionamiento en el espacio</a:t>
            </a:r>
          </a:p>
          <a:p>
            <a:pPr>
              <a:lnSpc>
                <a:spcPct val="250000"/>
              </a:lnSpc>
            </a:pPr>
            <a:r>
              <a:rPr lang="es-ES" b="1" dirty="0"/>
              <a:t>Pantalla LCD con botones </a:t>
            </a:r>
            <a:r>
              <a:rPr lang="es-ES" dirty="0"/>
              <a:t>donde el usuario introduce los parámetros de la bobina</a:t>
            </a:r>
          </a:p>
        </p:txBody>
      </p:sp>
      <p:grpSp>
        <p:nvGrpSpPr>
          <p:cNvPr id="68" name="Grupo 67">
            <a:extLst>
              <a:ext uri="{FF2B5EF4-FFF2-40B4-BE49-F238E27FC236}">
                <a16:creationId xmlns:a16="http://schemas.microsoft.com/office/drawing/2014/main" id="{A082C509-A229-48E8-8581-E04D9DB2FE90}"/>
              </a:ext>
            </a:extLst>
          </p:cNvPr>
          <p:cNvGrpSpPr/>
          <p:nvPr/>
        </p:nvGrpSpPr>
        <p:grpSpPr>
          <a:xfrm>
            <a:off x="2287189" y="5109739"/>
            <a:ext cx="7125192" cy="1622753"/>
            <a:chOff x="-216646" y="0"/>
            <a:chExt cx="7125468" cy="1622753"/>
          </a:xfrm>
        </p:grpSpPr>
        <p:sp>
          <p:nvSpPr>
            <p:cNvPr id="70" name="Cuadro de texto 2">
              <a:extLst>
                <a:ext uri="{FF2B5EF4-FFF2-40B4-BE49-F238E27FC236}">
                  <a16:creationId xmlns:a16="http://schemas.microsoft.com/office/drawing/2014/main" id="{3809B604-DF94-41A3-8092-6B075AC987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16646" y="1039271"/>
              <a:ext cx="1594057" cy="3257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457200"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_tradnl" sz="1000" b="1" dirty="0">
                  <a:solidFill>
                    <a:srgbClr val="00206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Mensaje inicial</a:t>
              </a:r>
              <a:endParaRPr lang="es-ES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71" name="Grupo 70">
              <a:extLst>
                <a:ext uri="{FF2B5EF4-FFF2-40B4-BE49-F238E27FC236}">
                  <a16:creationId xmlns:a16="http://schemas.microsoft.com/office/drawing/2014/main" id="{C43DBB61-7143-4F79-AE83-637B695C9350}"/>
                </a:ext>
              </a:extLst>
            </p:cNvPr>
            <p:cNvGrpSpPr/>
            <p:nvPr/>
          </p:nvGrpSpPr>
          <p:grpSpPr>
            <a:xfrm>
              <a:off x="0" y="0"/>
              <a:ext cx="6908822" cy="1622753"/>
              <a:chOff x="0" y="0"/>
              <a:chExt cx="6908822" cy="1622753"/>
            </a:xfrm>
          </p:grpSpPr>
          <p:sp>
            <p:nvSpPr>
              <p:cNvPr id="72" name="Cuadro de texto 2">
                <a:extLst>
                  <a:ext uri="{FF2B5EF4-FFF2-40B4-BE49-F238E27FC236}">
                    <a16:creationId xmlns:a16="http://schemas.microsoft.com/office/drawing/2014/main" id="{FA9F473F-E7E0-4272-8FED-A49112C32F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90957" y="1072843"/>
                <a:ext cx="1880012" cy="5499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457200"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ES_tradnl" sz="1000" b="1" dirty="0">
                    <a:solidFill>
                      <a:srgbClr val="00206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Introducir longitud de la bobina objetivo</a:t>
                </a:r>
                <a:endParaRPr lang="es-ES" sz="12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73" name="Grupo 72">
                <a:extLst>
                  <a:ext uri="{FF2B5EF4-FFF2-40B4-BE49-F238E27FC236}">
                    <a16:creationId xmlns:a16="http://schemas.microsoft.com/office/drawing/2014/main" id="{E57CFAC0-2EBC-4F27-9DF7-948820A7C10F}"/>
                  </a:ext>
                </a:extLst>
              </p:cNvPr>
              <p:cNvGrpSpPr/>
              <p:nvPr/>
            </p:nvGrpSpPr>
            <p:grpSpPr>
              <a:xfrm>
                <a:off x="0" y="0"/>
                <a:ext cx="6908822" cy="1496269"/>
                <a:chOff x="0" y="0"/>
                <a:chExt cx="6908822" cy="1496269"/>
              </a:xfrm>
            </p:grpSpPr>
            <p:grpSp>
              <p:nvGrpSpPr>
                <p:cNvPr id="74" name="Grupo 73">
                  <a:extLst>
                    <a:ext uri="{FF2B5EF4-FFF2-40B4-BE49-F238E27FC236}">
                      <a16:creationId xmlns:a16="http://schemas.microsoft.com/office/drawing/2014/main" id="{BBDD9555-7DF7-40A0-ACC5-DBD6374DB67D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6832067" cy="1496269"/>
                  <a:chOff x="0" y="0"/>
                  <a:chExt cx="6832067" cy="1496269"/>
                </a:xfrm>
              </p:grpSpPr>
              <p:grpSp>
                <p:nvGrpSpPr>
                  <p:cNvPr id="76" name="Grupo 75">
                    <a:extLst>
                      <a:ext uri="{FF2B5EF4-FFF2-40B4-BE49-F238E27FC236}">
                        <a16:creationId xmlns:a16="http://schemas.microsoft.com/office/drawing/2014/main" id="{4F3D8E54-1402-4044-A4A9-D3FD738D67DB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6832067" cy="1032008"/>
                    <a:chOff x="0" y="0"/>
                    <a:chExt cx="6832067" cy="1032008"/>
                  </a:xfrm>
                </p:grpSpPr>
                <p:pic>
                  <p:nvPicPr>
                    <p:cNvPr id="78" name="Imagen 77">
                      <a:extLst>
                        <a:ext uri="{FF2B5EF4-FFF2-40B4-BE49-F238E27FC236}">
                          <a16:creationId xmlns:a16="http://schemas.microsoft.com/office/drawing/2014/main" id="{AB46E04C-C07B-42FC-848D-C4182D5481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172" t="6631" r="24333"/>
                    <a:stretch/>
                  </p:blipFill>
                  <p:spPr bwMode="auto">
                    <a:xfrm>
                      <a:off x="0" y="0"/>
                      <a:ext cx="1444625" cy="99885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53640926-AAD7-44D8-BBD7-CCE9431645EC}">
                        <a14:shadowObscured xmlns:a14="http://schemas.microsoft.com/office/drawing/2010/main"/>
                      </a:ext>
                    </a:extLst>
                  </p:spPr>
                </p:pic>
                <p:pic>
                  <p:nvPicPr>
                    <p:cNvPr id="79" name="Imagen 78">
                      <a:extLst>
                        <a:ext uri="{FF2B5EF4-FFF2-40B4-BE49-F238E27FC236}">
                          <a16:creationId xmlns:a16="http://schemas.microsoft.com/office/drawing/2014/main" id="{30F17B83-A316-4C5A-8763-CAA3A46EFD4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0303" t="7580" r="29307"/>
                    <a:stretch/>
                  </p:blipFill>
                  <p:spPr bwMode="auto">
                    <a:xfrm>
                      <a:off x="1873560" y="19183"/>
                      <a:ext cx="1323340" cy="10128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53640926-AAD7-44D8-BBD7-CCE9431645EC}">
                        <a14:shadowObscured xmlns:a14="http://schemas.microsoft.com/office/drawing/2010/main"/>
                      </a:ext>
                    </a:extLst>
                  </p:spPr>
                </p:pic>
                <p:pic>
                  <p:nvPicPr>
                    <p:cNvPr id="80" name="Imagen 79">
                      <a:extLst>
                        <a:ext uri="{FF2B5EF4-FFF2-40B4-BE49-F238E27FC236}">
                          <a16:creationId xmlns:a16="http://schemas.microsoft.com/office/drawing/2014/main" id="{FD12E038-D9AE-4377-A536-DB4587741B8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6701" t="17051" r="26556" b="4527"/>
                    <a:stretch/>
                  </p:blipFill>
                  <p:spPr bwMode="auto">
                    <a:xfrm>
                      <a:off x="3600050" y="31972"/>
                      <a:ext cx="1424305" cy="9842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53640926-AAD7-44D8-BBD7-CCE9431645EC}">
                        <a14:shadowObscured xmlns:a14="http://schemas.microsoft.com/office/drawing/2010/main"/>
                      </a:ext>
                    </a:extLst>
                  </p:spPr>
                </p:pic>
                <p:pic>
                  <p:nvPicPr>
                    <p:cNvPr id="81" name="Imagen 80">
                      <a:extLst>
                        <a:ext uri="{FF2B5EF4-FFF2-40B4-BE49-F238E27FC236}">
                          <a16:creationId xmlns:a16="http://schemas.microsoft.com/office/drawing/2014/main" id="{E67A13C0-E270-42B6-8E5C-16E2BFE3200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2200" t="7342" r="19690"/>
                    <a:stretch/>
                  </p:blipFill>
                  <p:spPr bwMode="auto">
                    <a:xfrm>
                      <a:off x="5409667" y="31972"/>
                      <a:ext cx="1422400" cy="9671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53640926-AAD7-44D8-BBD7-CCE9431645EC}">
                        <a14:shadowObscured xmlns:a14="http://schemas.microsoft.com/office/drawing/2010/main"/>
                      </a:ext>
                    </a:extLst>
                  </p:spPr>
                </p:pic>
                <p:cxnSp>
                  <p:nvCxnSpPr>
                    <p:cNvPr id="82" name="Conector recto de flecha 81">
                      <a:extLst>
                        <a:ext uri="{FF2B5EF4-FFF2-40B4-BE49-F238E27FC236}">
                          <a16:creationId xmlns:a16="http://schemas.microsoft.com/office/drawing/2014/main" id="{AC066CA4-7846-4873-BE44-8755855CC38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60235" y="478914"/>
                      <a:ext cx="230199" cy="0"/>
                    </a:xfrm>
                    <a:prstGeom prst="straightConnector1">
                      <a:avLst/>
                    </a:prstGeom>
                    <a:noFill/>
                    <a:ln w="38100" cap="flat" cmpd="sng" algn="ctr">
                      <a:solidFill>
                        <a:srgbClr val="002060"/>
                      </a:solidFill>
                      <a:prstDash val="solid"/>
                      <a:tailEnd type="triangle"/>
                    </a:ln>
                    <a:effectLst/>
                  </p:spPr>
                </p:cxnSp>
                <p:cxnSp>
                  <p:nvCxnSpPr>
                    <p:cNvPr id="83" name="Conector recto de flecha 82">
                      <a:extLst>
                        <a:ext uri="{FF2B5EF4-FFF2-40B4-BE49-F238E27FC236}">
                          <a16:creationId xmlns:a16="http://schemas.microsoft.com/office/drawing/2014/main" id="{F4A83616-6E1C-4899-AC20-1DF7CB5534F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286724" y="491703"/>
                      <a:ext cx="230199" cy="0"/>
                    </a:xfrm>
                    <a:prstGeom prst="straightConnector1">
                      <a:avLst/>
                    </a:prstGeom>
                    <a:noFill/>
                    <a:ln w="38100" cap="flat" cmpd="sng" algn="ctr">
                      <a:solidFill>
                        <a:srgbClr val="002060"/>
                      </a:solidFill>
                      <a:prstDash val="solid"/>
                      <a:tailEnd type="triangle"/>
                    </a:ln>
                    <a:effectLst/>
                  </p:spPr>
                </p:cxnSp>
                <p:cxnSp>
                  <p:nvCxnSpPr>
                    <p:cNvPr id="84" name="Conector recto de flecha 83">
                      <a:extLst>
                        <a:ext uri="{FF2B5EF4-FFF2-40B4-BE49-F238E27FC236}">
                          <a16:creationId xmlns:a16="http://schemas.microsoft.com/office/drawing/2014/main" id="{410D4CD2-5B8D-41B5-96DE-1854DB2ABCF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102735" y="517281"/>
                      <a:ext cx="230199" cy="0"/>
                    </a:xfrm>
                    <a:prstGeom prst="straightConnector1">
                      <a:avLst/>
                    </a:prstGeom>
                    <a:noFill/>
                    <a:ln w="38100" cap="flat" cmpd="sng" algn="ctr">
                      <a:solidFill>
                        <a:srgbClr val="002060"/>
                      </a:solidFill>
                      <a:prstDash val="solid"/>
                      <a:tailEnd type="triangle"/>
                    </a:ln>
                    <a:effectLst/>
                  </p:spPr>
                </p:cxnSp>
              </p:grpSp>
              <p:sp>
                <p:nvSpPr>
                  <p:cNvPr id="77" name="Cuadro de texto 2">
                    <a:extLst>
                      <a:ext uri="{FF2B5EF4-FFF2-40B4-BE49-F238E27FC236}">
                        <a16:creationId xmlns:a16="http://schemas.microsoft.com/office/drawing/2014/main" id="{79C95FF6-FCE5-42AC-8479-DE70E5A6554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96900" y="1035894"/>
                    <a:ext cx="1803223" cy="46037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marL="457200"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s-ES_tradnl" sz="1000" b="1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Introducir número de capas a devanar</a:t>
                    </a:r>
                    <a:endParaRPr lang="es-ES" sz="1200" dirty="0"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75" name="Cuadro de texto 2">
                  <a:extLst>
                    <a:ext uri="{FF2B5EF4-FFF2-40B4-BE49-F238E27FC236}">
                      <a16:creationId xmlns:a16="http://schemas.microsoft.com/office/drawing/2014/main" id="{B819C2AB-BE87-4E33-8425-32232CA4AC9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18051" y="1055601"/>
                  <a:ext cx="2090771" cy="32575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457200"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s-ES_tradnl" sz="1000" b="1" dirty="0">
                      <a:solidFill>
                        <a:srgbClr val="002060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Comenzar bobinado</a:t>
                  </a:r>
                  <a:endParaRPr lang="es-ES" sz="12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pic>
        <p:nvPicPr>
          <p:cNvPr id="86" name="Imagen 85">
            <a:extLst>
              <a:ext uri="{FF2B5EF4-FFF2-40B4-BE49-F238E27FC236}">
                <a16:creationId xmlns:a16="http://schemas.microsoft.com/office/drawing/2014/main" id="{1CFF9B1B-4242-4671-9F2A-257683A820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456" y="2112855"/>
            <a:ext cx="2917275" cy="1084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4" name="Picture 2" descr="Resultado de imagen de interruptores final de carrera">
            <a:extLst>
              <a:ext uri="{FF2B5EF4-FFF2-40B4-BE49-F238E27FC236}">
                <a16:creationId xmlns:a16="http://schemas.microsoft.com/office/drawing/2014/main" id="{D00F9A5D-F97B-4382-AA8A-4BE4C1E67C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8" t="17333" r="17624" b="14832"/>
          <a:stretch/>
        </p:blipFill>
        <p:spPr bwMode="auto">
          <a:xfrm>
            <a:off x="8875627" y="3363258"/>
            <a:ext cx="920003" cy="744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112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054" y="209820"/>
            <a:ext cx="9601200" cy="1485900"/>
          </a:xfrm>
        </p:spPr>
        <p:txBody>
          <a:bodyPr/>
          <a:lstStyle/>
          <a:p>
            <a:r>
              <a:rPr lang="es-ES" dirty="0"/>
              <a:t>SISTEMA ELECTRÓNICO DE CONTROL</a:t>
            </a:r>
          </a:p>
        </p:txBody>
      </p:sp>
      <p:sp>
        <p:nvSpPr>
          <p:cNvPr id="22" name="Marcador de contenido 3">
            <a:extLst>
              <a:ext uri="{FF2B5EF4-FFF2-40B4-BE49-F238E27FC236}">
                <a16:creationId xmlns:a16="http://schemas.microsoft.com/office/drawing/2014/main" id="{72E134AD-9B08-46AF-A23D-4F32C3737EB0}"/>
              </a:ext>
            </a:extLst>
          </p:cNvPr>
          <p:cNvSpPr txBox="1">
            <a:spLocks/>
          </p:cNvSpPr>
          <p:nvPr/>
        </p:nvSpPr>
        <p:spPr>
          <a:xfrm>
            <a:off x="1077975" y="1048871"/>
            <a:ext cx="7483319" cy="5683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70000"/>
              </a:lnSpc>
            </a:pPr>
            <a:endParaRPr lang="es-ES" dirty="0"/>
          </a:p>
        </p:txBody>
      </p:sp>
      <p:grpSp>
        <p:nvGrpSpPr>
          <p:cNvPr id="72" name="Grupo 71">
            <a:extLst>
              <a:ext uri="{FF2B5EF4-FFF2-40B4-BE49-F238E27FC236}">
                <a16:creationId xmlns:a16="http://schemas.microsoft.com/office/drawing/2014/main" id="{4371464E-BC61-4264-A0EE-A282776C47C5}"/>
              </a:ext>
            </a:extLst>
          </p:cNvPr>
          <p:cNvGrpSpPr/>
          <p:nvPr/>
        </p:nvGrpSpPr>
        <p:grpSpPr>
          <a:xfrm>
            <a:off x="4260872" y="787724"/>
            <a:ext cx="4567798" cy="5785052"/>
            <a:chOff x="4269261" y="963892"/>
            <a:chExt cx="4567798" cy="5785052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8875D37C-7C68-479A-95B4-79572E740638}"/>
                </a:ext>
              </a:extLst>
            </p:cNvPr>
            <p:cNvGrpSpPr/>
            <p:nvPr/>
          </p:nvGrpSpPr>
          <p:grpSpPr>
            <a:xfrm>
              <a:off x="4269261" y="963892"/>
              <a:ext cx="4567798" cy="5785052"/>
              <a:chOff x="4252483" y="947442"/>
              <a:chExt cx="4567798" cy="5785052"/>
            </a:xfrm>
          </p:grpSpPr>
          <p:grpSp>
            <p:nvGrpSpPr>
              <p:cNvPr id="11" name="Grupo 10">
                <a:extLst>
                  <a:ext uri="{FF2B5EF4-FFF2-40B4-BE49-F238E27FC236}">
                    <a16:creationId xmlns:a16="http://schemas.microsoft.com/office/drawing/2014/main" id="{1A1B7656-5B1D-4104-BD76-0949DDDF59E5}"/>
                  </a:ext>
                </a:extLst>
              </p:cNvPr>
              <p:cNvGrpSpPr/>
              <p:nvPr/>
            </p:nvGrpSpPr>
            <p:grpSpPr>
              <a:xfrm>
                <a:off x="4252483" y="947442"/>
                <a:ext cx="4567798" cy="5785052"/>
                <a:chOff x="4252483" y="947442"/>
                <a:chExt cx="4567798" cy="5785052"/>
              </a:xfrm>
            </p:grpSpPr>
            <p:grpSp>
              <p:nvGrpSpPr>
                <p:cNvPr id="5" name="Grupo 4">
                  <a:extLst>
                    <a:ext uri="{FF2B5EF4-FFF2-40B4-BE49-F238E27FC236}">
                      <a16:creationId xmlns:a16="http://schemas.microsoft.com/office/drawing/2014/main" id="{06EEF90F-8DBA-4405-892E-19DBB8C19990}"/>
                    </a:ext>
                  </a:extLst>
                </p:cNvPr>
                <p:cNvGrpSpPr/>
                <p:nvPr/>
              </p:nvGrpSpPr>
              <p:grpSpPr>
                <a:xfrm>
                  <a:off x="4252483" y="947442"/>
                  <a:ext cx="4567798" cy="5785052"/>
                  <a:chOff x="4252483" y="947442"/>
                  <a:chExt cx="4567798" cy="5785052"/>
                </a:xfrm>
              </p:grpSpPr>
              <p:grpSp>
                <p:nvGrpSpPr>
                  <p:cNvPr id="4" name="Grupo 3">
                    <a:extLst>
                      <a:ext uri="{FF2B5EF4-FFF2-40B4-BE49-F238E27FC236}">
                        <a16:creationId xmlns:a16="http://schemas.microsoft.com/office/drawing/2014/main" id="{5A7CEE7B-19DC-4461-A10C-BCD7B491B7FC}"/>
                      </a:ext>
                    </a:extLst>
                  </p:cNvPr>
                  <p:cNvGrpSpPr/>
                  <p:nvPr/>
                </p:nvGrpSpPr>
                <p:grpSpPr>
                  <a:xfrm>
                    <a:off x="4252483" y="947442"/>
                    <a:ext cx="4567798" cy="5785052"/>
                    <a:chOff x="4252483" y="947442"/>
                    <a:chExt cx="4567798" cy="5785052"/>
                  </a:xfrm>
                </p:grpSpPr>
                <p:grpSp>
                  <p:nvGrpSpPr>
                    <p:cNvPr id="6" name="Grupo 5">
                      <a:extLst>
                        <a:ext uri="{FF2B5EF4-FFF2-40B4-BE49-F238E27FC236}">
                          <a16:creationId xmlns:a16="http://schemas.microsoft.com/office/drawing/2014/main" id="{C8881BCF-727B-45AB-B5CE-FA929F837D2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252483" y="947442"/>
                      <a:ext cx="4567798" cy="5785052"/>
                      <a:chOff x="0" y="175352"/>
                      <a:chExt cx="5495925" cy="7267649"/>
                    </a:xfrm>
                  </p:grpSpPr>
                  <p:sp>
                    <p:nvSpPr>
                      <p:cNvPr id="7" name="Cuadro de texto 2">
                        <a:extLst>
                          <a:ext uri="{FF2B5EF4-FFF2-40B4-BE49-F238E27FC236}">
                            <a16:creationId xmlns:a16="http://schemas.microsoft.com/office/drawing/2014/main" id="{4FA3973E-2FBF-4FC4-98BA-BCC7F45F6D50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776244" y="3063839"/>
                        <a:ext cx="324068" cy="343761"/>
                      </a:xfrm>
                      <a:prstGeom prst="roundRect">
                        <a:avLst/>
                      </a:prstGeom>
                      <a:ln>
                        <a:noFill/>
                        <a:headEnd/>
                        <a:tailEnd/>
                      </a:ln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ot="0" vert="horz" wrap="square" lIns="91440" tIns="45720" rIns="91440" bIns="45720" anchor="t" anchorCtr="0"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es-ES_tradnl" sz="1200" b="1">
                            <a:solidFill>
                              <a:srgbClr val="002060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a:t>2</a:t>
                        </a:r>
                        <a:endParaRPr lang="es-ES" sz="12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es-ES_tradnl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a:t> </a:t>
                        </a:r>
                        <a:endParaRPr lang="es-ES" sz="12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grpSp>
                    <p:nvGrpSpPr>
                      <p:cNvPr id="8" name="Grupo 7">
                        <a:extLst>
                          <a:ext uri="{FF2B5EF4-FFF2-40B4-BE49-F238E27FC236}">
                            <a16:creationId xmlns:a16="http://schemas.microsoft.com/office/drawing/2014/main" id="{D5CC9F5F-7180-4894-92E1-C48D3E0A54E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175352"/>
                        <a:ext cx="5495925" cy="7267649"/>
                        <a:chOff x="0" y="175352"/>
                        <a:chExt cx="5495925" cy="7267649"/>
                      </a:xfrm>
                    </p:grpSpPr>
                    <p:sp>
                      <p:nvSpPr>
                        <p:cNvPr id="9" name="Cuadro de texto 2">
                          <a:extLst>
                            <a:ext uri="{FF2B5EF4-FFF2-40B4-BE49-F238E27FC236}">
                              <a16:creationId xmlns:a16="http://schemas.microsoft.com/office/drawing/2014/main" id="{3F33DCD4-7165-4CEE-969F-AF3A37B1265E}"/>
                            </a:ext>
                          </a:extLst>
                        </p:cNvPr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71952" y="1085429"/>
                          <a:ext cx="402796" cy="361401"/>
                        </a:xfrm>
                        <a:prstGeom prst="roundRect">
                          <a:avLst/>
                        </a:prstGeom>
                        <a:ln>
                          <a:noFill/>
                          <a:headEnd/>
                          <a:tailEnd/>
                        </a:ln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vert="horz" wrap="square" lIns="91440" tIns="45720" rIns="91440" bIns="45720" anchor="t" anchorCtr="0">
                          <a:noAutofit/>
                        </a:bodyPr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ES_tradnl" sz="1200" b="1" dirty="0">
                              <a:solidFill>
                                <a:srgbClr val="00206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s-ES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ES_tradnl" sz="10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s-ES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grpSp>
                      <p:nvGrpSpPr>
                        <p:cNvPr id="10" name="Grupo 9">
                          <a:extLst>
                            <a:ext uri="{FF2B5EF4-FFF2-40B4-BE49-F238E27FC236}">
                              <a16:creationId xmlns:a16="http://schemas.microsoft.com/office/drawing/2014/main" id="{AB2A3135-C00F-4FD0-B853-46358519864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0" y="175352"/>
                          <a:ext cx="5495925" cy="7267649"/>
                          <a:chOff x="0" y="175352"/>
                          <a:chExt cx="5495925" cy="7267649"/>
                        </a:xfrm>
                      </p:grpSpPr>
                      <p:grpSp>
                        <p:nvGrpSpPr>
                          <p:cNvPr id="13" name="Grupo 12">
                            <a:extLst>
                              <a:ext uri="{FF2B5EF4-FFF2-40B4-BE49-F238E27FC236}">
                                <a16:creationId xmlns:a16="http://schemas.microsoft.com/office/drawing/2014/main" id="{D3552D42-AE23-42EA-8DDE-9A0B5F9F789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0" y="175352"/>
                            <a:ext cx="5495925" cy="7267649"/>
                            <a:chOff x="0" y="175352"/>
                            <a:chExt cx="5495925" cy="7267650"/>
                          </a:xfrm>
                        </p:grpSpPr>
                        <p:grpSp>
                          <p:nvGrpSpPr>
                            <p:cNvPr id="15" name="Grupo 14">
                              <a:extLst>
                                <a:ext uri="{FF2B5EF4-FFF2-40B4-BE49-F238E27FC236}">
                                  <a16:creationId xmlns:a16="http://schemas.microsoft.com/office/drawing/2014/main" id="{13366C88-8ECC-4CC5-8306-3AE680C0CFA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0" y="175352"/>
                              <a:ext cx="5495925" cy="7267650"/>
                              <a:chOff x="0" y="175352"/>
                              <a:chExt cx="5495925" cy="7267650"/>
                            </a:xfrm>
                          </p:grpSpPr>
                          <p:sp>
                            <p:nvSpPr>
                              <p:cNvPr id="17" name="Cuadro de texto 2">
                                <a:extLst>
                                  <a:ext uri="{FF2B5EF4-FFF2-40B4-BE49-F238E27FC236}">
                                    <a16:creationId xmlns:a16="http://schemas.microsoft.com/office/drawing/2014/main" id="{4244A6E9-1744-4D16-AFFD-2586DC4C1F95}"/>
                                  </a:ext>
                                </a:extLst>
                              </p:cNvPr>
                              <p:cNvSpPr txBox="1"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3533491" y="695158"/>
                                <a:ext cx="1536001" cy="634365"/>
                              </a:xfrm>
                              <a:prstGeom prst="rect">
                                <a:avLst/>
                              </a:prstGeom>
                              <a:noFill/>
                              <a:ln w="9525">
                                <a:noFill/>
                                <a:miter lim="800000"/>
                                <a:headEnd/>
                                <a:tailEnd/>
                              </a:ln>
                            </p:spPr>
                            <p:txBody>
                              <a:bodyPr rot="0" vert="horz" wrap="square" lIns="91440" tIns="45720" rIns="91440" bIns="45720" anchor="t" anchorCtr="0">
                                <a:noAutofit/>
                              </a:bodyPr>
                              <a:lstStyle/>
                              <a:p>
                                <a:pPr>
                                  <a:lnSpc>
                                    <a:spcPct val="107000"/>
                                  </a:lnSpc>
                                  <a:spcAft>
                                    <a:spcPts val="800"/>
                                  </a:spcAft>
                                </a:pPr>
                                <a:r>
                                  <a:rPr lang="es-ES_tradnl" sz="1050" b="1" dirty="0">
                                    <a:solidFill>
                                      <a:srgbClr val="002060"/>
                                    </a:solidFill>
                                    <a:effectLst/>
                                    <a:latin typeface="Calibri" panose="020F0502020204030204" pitchFamily="34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L: Longitud bobina</a:t>
                                </a:r>
                                <a:endParaRPr lang="es-ES" sz="1100" dirty="0">
                                  <a:effectLst/>
                                  <a:latin typeface="Calibri" panose="020F0502020204030204" pitchFamily="34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  <a:p>
                                <a:pPr>
                                  <a:lnSpc>
                                    <a:spcPct val="107000"/>
                                  </a:lnSpc>
                                  <a:spcAft>
                                    <a:spcPts val="800"/>
                                  </a:spcAft>
                                </a:pPr>
                                <a:r>
                                  <a:rPr lang="es-ES_tradnl" sz="1050" b="1" dirty="0">
                                    <a:solidFill>
                                      <a:srgbClr val="002060"/>
                                    </a:solidFill>
                                    <a:effectLst/>
                                    <a:latin typeface="Calibri" panose="020F0502020204030204" pitchFamily="34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D: Diámetro bobina</a:t>
                                </a:r>
                                <a:endParaRPr lang="es-ES" sz="1100" dirty="0">
                                  <a:effectLst/>
                                  <a:latin typeface="Calibri" panose="020F0502020204030204" pitchFamily="34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  <a:p>
                                <a:pPr>
                                  <a:lnSpc>
                                    <a:spcPct val="107000"/>
                                  </a:lnSpc>
                                  <a:spcAft>
                                    <a:spcPts val="800"/>
                                  </a:spcAft>
                                </a:pPr>
                                <a:r>
                                  <a:rPr lang="es-ES_tradnl" sz="1200" dirty="0">
                                    <a:effectLst/>
                                    <a:latin typeface="Calibri" panose="020F0502020204030204" pitchFamily="34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 </a:t>
                                </a:r>
                                <a:endParaRPr lang="es-ES" sz="1200" dirty="0">
                                  <a:effectLst/>
                                  <a:latin typeface="Calibri" panose="020F0502020204030204" pitchFamily="34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  <p:grpSp>
                            <p:nvGrpSpPr>
                              <p:cNvPr id="18" name="Grupo 17">
                                <a:extLst>
                                  <a:ext uri="{FF2B5EF4-FFF2-40B4-BE49-F238E27FC236}">
                                    <a16:creationId xmlns:a16="http://schemas.microsoft.com/office/drawing/2014/main" id="{674F5732-91C6-46B3-BEC6-18A6C5EF4D02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0" y="175352"/>
                                <a:ext cx="5495925" cy="7267650"/>
                                <a:chOff x="0" y="175352"/>
                                <a:chExt cx="5495925" cy="7267650"/>
                              </a:xfrm>
                            </p:grpSpPr>
                            <p:grpSp>
                              <p:nvGrpSpPr>
                                <p:cNvPr id="25" name="Grupo 24">
                                  <a:extLst>
                                    <a:ext uri="{FF2B5EF4-FFF2-40B4-BE49-F238E27FC236}">
                                      <a16:creationId xmlns:a16="http://schemas.microsoft.com/office/drawing/2014/main" id="{5471D652-72D5-4E9F-91DE-EFDC557619AF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0" y="175352"/>
                                  <a:ext cx="5495925" cy="7267650"/>
                                  <a:chOff x="0" y="175362"/>
                                  <a:chExt cx="5495925" cy="7268077"/>
                                </a:xfrm>
                              </p:grpSpPr>
                              <p:grpSp>
                                <p:nvGrpSpPr>
                                  <p:cNvPr id="29" name="Grupo 28">
                                    <a:extLst>
                                      <a:ext uri="{FF2B5EF4-FFF2-40B4-BE49-F238E27FC236}">
                                        <a16:creationId xmlns:a16="http://schemas.microsoft.com/office/drawing/2014/main" id="{C7282BEE-A2D3-4E02-923D-894059E3EFAE}"/>
                                      </a:ext>
                                    </a:extLst>
                                  </p:cNvPr>
                                  <p:cNvGrpSpPr/>
                                  <p:nvPr/>
                                </p:nvGrpSpPr>
                                <p:grpSpPr>
                                  <a:xfrm>
                                    <a:off x="0" y="175362"/>
                                    <a:ext cx="5495925" cy="7268077"/>
                                    <a:chOff x="0" y="175362"/>
                                    <a:chExt cx="5495925" cy="7268077"/>
                                  </a:xfrm>
                                </p:grpSpPr>
                                <p:grpSp>
                                  <p:nvGrpSpPr>
                                    <p:cNvPr id="31" name="Grupo 30">
                                      <a:extLst>
                                        <a:ext uri="{FF2B5EF4-FFF2-40B4-BE49-F238E27FC236}">
                                          <a16:creationId xmlns:a16="http://schemas.microsoft.com/office/drawing/2014/main" id="{E2339E93-97F8-4247-ABB9-63D625EF5DC8}"/>
                                        </a:ext>
                                      </a:extLst>
                                    </p:cNvPr>
                                    <p:cNvGrpSpPr/>
                                    <p:nvPr/>
                                  </p:nvGrpSpPr>
                                  <p:grpSpPr>
                                    <a:xfrm>
                                      <a:off x="0" y="175362"/>
                                      <a:ext cx="5495925" cy="7268077"/>
                                      <a:chOff x="0" y="173034"/>
                                      <a:chExt cx="5496025" cy="7171581"/>
                                    </a:xfrm>
                                  </p:grpSpPr>
                                  <p:grpSp>
                                    <p:nvGrpSpPr>
                                      <p:cNvPr id="40" name="Grupo 39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B0755FDF-2519-48D2-8EB4-1380AF4F16B3}"/>
                                          </a:ext>
                                        </a:extLst>
                                      </p:cNvPr>
                                      <p:cNvGrpSpPr/>
                                      <p:nvPr/>
                                    </p:nvGrpSpPr>
                                    <p:grpSpPr>
                                      <a:xfrm>
                                        <a:off x="612449" y="293387"/>
                                        <a:ext cx="4514498" cy="6965878"/>
                                        <a:chOff x="-128661" y="177883"/>
                                        <a:chExt cx="4514498" cy="6965878"/>
                                      </a:xfrm>
                                    </p:grpSpPr>
                                    <p:sp>
                                      <p:nvSpPr>
                                        <p:cNvPr id="43" name="Rectángulo: esquinas redondeadas 42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EAA1B3A4-41CB-4278-A77F-AD40F021BBCF}"/>
                                            </a:ext>
                                          </a:extLst>
                                        </p:cNvPr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24109" y="1519924"/>
                                          <a:ext cx="3801745" cy="1216810"/>
                                        </a:xfrm>
                                        <a:prstGeom prst="roundRect">
                                          <a:avLst/>
                                        </a:prstGeom>
                                        <a:noFill/>
                                        <a:ln>
                                          <a:solidFill>
                                            <a:srgbClr val="0070C0"/>
                                          </a:solidFill>
                                          <a:prstDash val="dash"/>
                                        </a:ln>
                                      </p:spPr>
                                      <p:style>
                                        <a:lnRef idx="2">
                                          <a:schemeClr val="accent1">
                                            <a:shade val="50000"/>
                                          </a:schemeClr>
                                        </a:lnRef>
                                        <a:fillRef idx="1">
                                          <a:schemeClr val="accent1"/>
                                        </a:fillRef>
                                        <a:effectRef idx="0">
                                          <a:schemeClr val="accent1"/>
                                        </a:effectRef>
                                        <a:fontRef idx="minor">
                                          <a:schemeClr val="lt1"/>
                                        </a:fontRef>
                                      </p:style>
                                      <p:txBody>
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<a:prstTxWarp prst="textNoShape">
                                            <a:avLst/>
                                          </a:prstTxWarp>
                                          <a:noAutofit/>
                                        </a:bodyPr>
                                        <a:lstStyle/>
                                        <a:p>
                                          <a:endParaRPr lang="es-ES"/>
                                        </a:p>
                                      </p:txBody>
                                    </p:sp>
                                    <p:grpSp>
                                      <p:nvGrpSpPr>
                                        <p:cNvPr id="44" name="Grupo 43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60DB0E0F-4675-44D2-AC9B-E82953BF66C2}"/>
                                            </a:ext>
                                          </a:extLst>
                                        </p:cNvPr>
                                        <p:cNvGrpSpPr/>
                                        <p:nvPr/>
                                      </p:nvGrpSpPr>
                                      <p:grpSpPr>
                                        <a:xfrm>
                                          <a:off x="-128661" y="177883"/>
                                          <a:ext cx="4514498" cy="6965878"/>
                                          <a:chOff x="-157537" y="177883"/>
                                          <a:chExt cx="4514498" cy="6965878"/>
                                        </a:xfrm>
                                      </p:grpSpPr>
                                      <p:sp>
                                        <p:nvSpPr>
                                          <p:cNvPr id="45" name="Cuadro de texto 2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AD2C75F5-EFD4-4B8E-AD39-81BE42D67B8A}"/>
                                              </a:ext>
                                            </a:extLst>
                                          </p:cNvPr>
                                          <p:cNvSpPr txBox="1">
                                            <a:spLocks noChangeArrowheads="1"/>
                                          </p:cNvSpPr>
                                          <p:nvPr/>
                                        </p:nvSpPr>
                                        <p:spPr bwMode="auto">
                                          <a:xfrm>
                                            <a:off x="1947689" y="2861678"/>
                                            <a:ext cx="586740" cy="382033"/>
                                          </a:xfrm>
                                          <a:prstGeom prst="rect">
                                            <a:avLst/>
                                          </a:prstGeom>
                                          <a:noFill/>
                                          <a:ln w="9525">
                                            <a:noFill/>
                                            <a:miter lim="800000"/>
                                            <a:headEnd/>
                                            <a:tailEnd/>
                                          </a:ln>
                                        </p:spPr>
                                        <p:txBody>
                                          <a:bodyPr rot="0" vert="horz" wrap="square" lIns="91440" tIns="45720" rIns="91440" bIns="45720" anchor="t" anchorCtr="0">
                                            <a:noAutofit/>
                                          </a:bodyPr>
                                          <a:lstStyle/>
                                          <a:p>
                                            <a:pPr>
                                              <a:lnSpc>
                                                <a:spcPct val="107000"/>
                                              </a:lnSpc>
                                              <a:spcAft>
                                                <a:spcPts val="800"/>
                                              </a:spcAft>
                                            </a:pPr>
                                            <a:r>
                                              <a:rPr lang="es-ES_tradnl" sz="1600" b="1" dirty="0">
                                                <a:solidFill>
                                                  <a:srgbClr val="0070C0"/>
                                                </a:solidFill>
                                                <a:effectLst/>
                                                <a:latin typeface="Calibri" panose="020F0502020204030204" pitchFamily="34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a:t>I2C</a:t>
                                            </a:r>
                                            <a:endParaRPr lang="es-ES" sz="1100" dirty="0">
                                              <a:effectLst/>
                                              <a:latin typeface="Calibri" panose="020F0502020204030204" pitchFamily="34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endParaRPr>
                                          </a:p>
                                        </p:txBody>
                                      </p:sp>
                                      <p:grpSp>
                                        <p:nvGrpSpPr>
                                          <p:cNvPr id="46" name="Grupo 45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5EDC46C9-0C5D-49F9-AE13-D4AAD68686F2}"/>
                                              </a:ext>
                                            </a:extLst>
                                          </p:cNvPr>
                                          <p:cNvGrpSpPr/>
                                          <p:nvPr/>
                                        </p:nvGrpSpPr>
                                        <p:grpSpPr>
                                          <a:xfrm>
                                            <a:off x="-157537" y="177883"/>
                                            <a:ext cx="4514498" cy="6965878"/>
                                            <a:chOff x="-157537" y="177883"/>
                                            <a:chExt cx="4514498" cy="6965878"/>
                                          </a:xfrm>
                                        </p:grpSpPr>
                                        <p:sp>
                                          <p:nvSpPr>
                                            <p:cNvPr id="47" name="Cuadro de texto 2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7181A2EC-D5BE-421A-AFE5-6C6CDC57D850}"/>
                                                </a:ext>
                                              </a:extLst>
                                            </p:cNvPr>
                                            <p:cNvSpPr txBox="1">
                                              <a:spLocks noChangeArrowheads="1"/>
                                            </p:cNvSpPr>
                                            <p:nvPr/>
                                          </p:nvSpPr>
                                          <p:spPr bwMode="auto">
                                            <a:xfrm>
                                              <a:off x="2951831" y="4084919"/>
                                              <a:ext cx="757018" cy="4699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noFill/>
                                            <a:ln w="9525">
                                              <a:noFill/>
                                              <a:miter lim="800000"/>
                                              <a:headEnd/>
                                              <a:tailEnd/>
                                            </a:ln>
                                          </p:spPr>
                                          <p:txBody>
                                            <a:bodyPr rot="0" vert="horz" wrap="square" lIns="91440" tIns="45720" rIns="91440" bIns="45720" anchor="t" anchorCtr="0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>
                                                <a:lnSpc>
                                                  <a:spcPct val="107000"/>
                                                </a:lnSpc>
                                                <a:spcAft>
                                                  <a:spcPts val="800"/>
                                                </a:spcAft>
                                              </a:pPr>
                                              <a:r>
                                                <a:rPr lang="es-ES_tradnl" sz="1400" b="1" i="1" dirty="0">
                                                  <a:solidFill>
                                                    <a:srgbClr val="0070C0"/>
                                                  </a:solidFill>
                                                  <a:effectLst/>
                                                  <a:latin typeface="Calibri" panose="020F0502020204030204" pitchFamily="34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a:t>slave</a:t>
                                              </a:r>
                                              <a:endParaRPr lang="es-ES" sz="1100" dirty="0">
                                                <a:effectLst/>
                                                <a:latin typeface="Calibri" panose="020F0502020204030204" pitchFamily="34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endParaRPr>
                                            </a:p>
                                          </p:txBody>
                                        </p:sp>
                                        <p:grpSp>
                                          <p:nvGrpSpPr>
                                            <p:cNvPr id="48" name="Grupo 47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519EA6F7-E429-4D87-A4FC-A267DA103EF2}"/>
                                                </a:ext>
                                              </a:extLst>
                                            </p:cNvPr>
                                            <p:cNvGrpSpPr/>
                                            <p:nvPr/>
                                          </p:nvGrpSpPr>
                                          <p:grpSpPr>
                                            <a:xfrm>
                                              <a:off x="-157537" y="177883"/>
                                              <a:ext cx="4514498" cy="6965878"/>
                                              <a:chOff x="-157537" y="177883"/>
                                              <a:chExt cx="4514498" cy="6965878"/>
                                            </a:xfrm>
                                          </p:grpSpPr>
                                          <p:pic>
                                            <p:nvPicPr>
                                              <p:cNvPr id="49" name="Imagen 48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565B09A1-D702-401B-AEA6-3A28412E25B2}"/>
                                                  </a:ext>
                                                </a:extLst>
                                              </p:cNvPr>
                                              <p:cNvPicPr>
                                                <a:picLocks noChangeAspect="1"/>
                                              </p:cNvPicPr>
                                              <p:nvPr/>
                                            </p:nvPicPr>
                                            <p:blipFill>
                                              <a:blip r:embed="rId2" cstate="print">
                                                <a:extLst>
                                                  <a:ext uri="{28A0092B-C50C-407E-A947-70E740481C1C}">
                                                    <a14:useLocalDpi xmlns:a14="http://schemas.microsoft.com/office/drawing/2010/main" val="0"/>
                                                  </a:ext>
                                                </a:extLst>
                                              </a:blip>
                                              <a:stretch>
                                                <a:fillRect/>
                                              </a:stretch>
                                            </p:blipFill>
                                            <p:spPr>
                                              <a:xfrm>
                                                <a:off x="1169774" y="1593362"/>
                                                <a:ext cx="1235075" cy="107188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ln>
                                                <a:noFill/>
                                              </a:ln>
                                              <a:effectLst>
                                                <a:outerShdw blurRad="292100" dist="139700" dir="2700000" algn="tl" rotWithShape="0">
                                                  <a:srgbClr val="333333">
                                                    <a:alpha val="65000"/>
                                                  </a:srgbClr>
                                                </a:outerShdw>
                                              </a:effectLst>
                                            </p:spPr>
                                          </p:pic>
                                          <p:pic>
                                            <p:nvPicPr>
                                              <p:cNvPr id="50" name="Imagen 49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7881EDC0-379C-4E2F-9425-D1189236A1F2}"/>
                                                  </a:ext>
                                                </a:extLst>
                                              </p:cNvPr>
                                              <p:cNvPicPr>
                                                <a:picLocks noChangeAspect="1"/>
                                              </p:cNvPicPr>
                                              <p:nvPr/>
                                            </p:nvPicPr>
                                            <p:blipFill>
                                              <a:blip r:embed="rId2" cstate="print">
                                                <a:extLst>
                                                  <a:ext uri="{28A0092B-C50C-407E-A947-70E740481C1C}">
                                                    <a14:useLocalDpi xmlns:a14="http://schemas.microsoft.com/office/drawing/2010/main" val="0"/>
                                                  </a:ext>
                                                </a:extLst>
                                              </a:blip>
                                              <a:stretch>
                                                <a:fillRect/>
                                              </a:stretch>
                                            </p:blipFill>
                                            <p:spPr>
                                              <a:xfrm>
                                                <a:off x="1254445" y="3757230"/>
                                                <a:ext cx="1235075" cy="107188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ln>
                                                <a:noFill/>
                                              </a:ln>
                                              <a:effectLst>
                                                <a:outerShdw blurRad="292100" dist="139700" dir="2700000" algn="tl" rotWithShape="0">
                                                  <a:srgbClr val="333333">
                                                    <a:alpha val="65000"/>
                                                  </a:srgbClr>
                                                </a:outerShdw>
                                              </a:effectLst>
                                            </p:spPr>
                                          </p:pic>
                                          <p:pic>
                                            <p:nvPicPr>
                                              <p:cNvPr id="51" name="Imagen 50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4DD92617-D4C6-479D-AB7D-1A91FFA05936}"/>
                                                  </a:ext>
                                                </a:extLst>
                                              </p:cNvPr>
                                              <p:cNvPicPr>
                                                <a:picLocks noChangeAspect="1"/>
                                              </p:cNvPicPr>
                                              <p:nvPr/>
                                            </p:nvPicPr>
                                            <p:blipFill>
                                              <a:blip r:embed="rId3">
                                                <a:extLst>
                                                  <a:ext uri="{28A0092B-C50C-407E-A947-70E740481C1C}">
                                                    <a14:useLocalDpi xmlns:a14="http://schemas.microsoft.com/office/drawing/2010/main" val="0"/>
                                                  </a:ext>
                                                </a:extLst>
                                              </a:blip>
                                              <a:stretch>
                                                <a:fillRect/>
                                              </a:stretch>
                                            </p:blipFill>
                                            <p:spPr>
                                              <a:xfrm>
                                                <a:off x="1043118" y="177883"/>
                                                <a:ext cx="1391285" cy="101854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ln>
                                                <a:noFill/>
                                              </a:ln>
                                              <a:effectLst>
                                                <a:outerShdw blurRad="292100" dist="139700" dir="2700000" algn="tl" rotWithShape="0">
                                                  <a:srgbClr val="333333">
                                                    <a:alpha val="65000"/>
                                                  </a:srgbClr>
                                                </a:outerShdw>
                                              </a:effectLst>
                                            </p:spPr>
                                          </p:pic>
                                          <p:pic>
                                            <p:nvPicPr>
                                              <p:cNvPr id="52" name="Imagen 51" descr="Resultado de imagen de motores paso a paso&quot;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8DA9CDAE-7540-4986-A81F-B1EA16833DAC}"/>
                                                  </a:ext>
                                                </a:extLst>
                                              </p:cNvPr>
                                              <p:cNvPicPr>
                                                <a:picLocks noChangeAspect="1"/>
                                              </p:cNvPicPr>
                                              <p:nvPr/>
                                            </p:nvPicPr>
                                            <p:blipFill>
                                              <a:blip r:embed="rId4" cstate="print">
                                                <a:extLst>
                                                  <a:ext uri="{28A0092B-C50C-407E-A947-70E740481C1C}">
                                                    <a14:useLocalDpi xmlns:a14="http://schemas.microsoft.com/office/drawing/2010/main" val="0"/>
                                                  </a:ext>
                                                </a:extLst>
                                              </a:blip>
                                              <a:srcRect/>
                                              <a:stretch>
                                                <a:fillRect/>
                                              </a:stretch>
                                            </p:blipFill>
                                            <p:spPr bwMode="auto">
                                              <a:xfrm>
                                                <a:off x="-157537" y="6432951"/>
                                                <a:ext cx="706968" cy="71081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ln>
                                                <a:noFill/>
                                              </a:ln>
                                              <a:effectLst>
                                                <a:outerShdw blurRad="292100" dist="139700" dir="2700000" algn="tl" rotWithShape="0">
                                                  <a:srgbClr val="333333">
                                                    <a:alpha val="65000"/>
                                                  </a:srgbClr>
                                                </a:outerShdw>
                                              </a:effectLst>
                                            </p:spPr>
                                          </p:pic>
                                          <p:pic>
                                            <p:nvPicPr>
                                              <p:cNvPr id="53" name="Imagen 52" descr="Resultado de imagen de motores paso a paso&quot;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725BFC7D-5F4C-4428-8014-F51244D9EF82}"/>
                                                  </a:ext>
                                                </a:extLst>
                                              </p:cNvPr>
                                              <p:cNvPicPr>
                                                <a:picLocks noChangeAspect="1"/>
                                              </p:cNvPicPr>
                                              <p:nvPr/>
                                            </p:nvPicPr>
                                            <p:blipFill>
                                              <a:blip r:embed="rId5" cstate="print">
                                                <a:extLst>
                                                  <a:ext uri="{28A0092B-C50C-407E-A947-70E740481C1C}">
                                                    <a14:useLocalDpi xmlns:a14="http://schemas.microsoft.com/office/drawing/2010/main" val="0"/>
                                                  </a:ext>
                                                </a:extLst>
                                              </a:blip>
                                              <a:srcRect/>
                                              <a:stretch>
                                                <a:fillRect/>
                                              </a:stretch>
                                            </p:blipFill>
                                            <p:spPr bwMode="auto">
                                              <a:xfrm flipH="1">
                                                <a:off x="3649994" y="6403534"/>
                                                <a:ext cx="706967" cy="71089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ln>
                                                <a:noFill/>
                                              </a:ln>
                                              <a:effectLst>
                                                <a:outerShdw blurRad="292100" dist="139700" dir="2700000" algn="tl" rotWithShape="0">
                                                  <a:srgbClr val="333333">
                                                    <a:alpha val="65000"/>
                                                  </a:srgbClr>
                                                </a:outerShdw>
                                              </a:effectLst>
                                            </p:spPr>
                                          </p:pic>
                                          <p:pic>
                                            <p:nvPicPr>
                                              <p:cNvPr id="54" name="Imagen 53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745116BF-A3D0-4366-B60B-1354C10BEA48}"/>
                                                  </a:ext>
                                                </a:extLst>
                                              </p:cNvPr>
                                              <p:cNvPicPr>
                                                <a:picLocks noChangeAspect="1"/>
                                              </p:cNvPicPr>
                                              <p:nvPr/>
                                            </p:nvPicPr>
                                            <p:blipFill>
                                              <a:blip r:embed="rId6" cstate="print">
                                                <a:extLst>
                                                  <a:ext uri="{28A0092B-C50C-407E-A947-70E740481C1C}">
                                                    <a14:useLocalDpi xmlns:a14="http://schemas.microsoft.com/office/drawing/2010/main" val="0"/>
                                                  </a:ext>
                                                </a:extLst>
                                              </a:blip>
                                              <a:stretch>
                                                <a:fillRect/>
                                              </a:stretch>
                                            </p:blipFill>
                                            <p:spPr>
                                              <a:xfrm>
                                                <a:off x="1250204" y="5195147"/>
                                                <a:ext cx="1435735" cy="101092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ln>
                                                <a:noFill/>
                                              </a:ln>
                                              <a:effectLst>
                                                <a:outerShdw blurRad="292100" dist="139700" dir="2700000" algn="tl" rotWithShape="0">
                                                  <a:srgbClr val="333333">
                                                    <a:alpha val="65000"/>
                                                  </a:srgbClr>
                                                </a:outerShdw>
                                              </a:effectLst>
                                            </p:spPr>
                                          </p:pic>
                                          <p:pic>
                                            <p:nvPicPr>
                                              <p:cNvPr id="55" name="Imagen 54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9A30E689-2D35-4350-AB81-28AB091B2AFC}"/>
                                                  </a:ext>
                                                </a:extLst>
                                              </p:cNvPr>
                                              <p:cNvPicPr>
                                                <a:picLocks noChangeAspect="1"/>
                                              </p:cNvPicPr>
                                              <p:nvPr/>
                                            </p:nvPicPr>
                                            <p:blipFill>
                                              <a:blip r:embed="rId7" cstate="print">
                                                <a:extLst>
                                                  <a:ext uri="{28A0092B-C50C-407E-A947-70E740481C1C}">
                                                    <a14:useLocalDpi xmlns:a14="http://schemas.microsoft.com/office/drawing/2010/main" val="0"/>
                                                  </a:ext>
                                                </a:extLst>
                                              </a:blip>
                                              <a:stretch>
                                                <a:fillRect/>
                                              </a:stretch>
                                            </p:blipFill>
                                            <p:spPr>
                                              <a:xfrm>
                                                <a:off x="852294" y="6073274"/>
                                                <a:ext cx="390430" cy="321777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ln>
                                                <a:noFill/>
                                              </a:ln>
                                              <a:effectLst>
                                                <a:outerShdw blurRad="292100" dist="139700" dir="2700000" algn="tl" rotWithShape="0">
                                                  <a:srgbClr val="333333">
                                                    <a:alpha val="65000"/>
                                                  </a:srgbClr>
                                                </a:outerShdw>
                                              </a:effectLst>
                                            </p:spPr>
                                          </p:pic>
                                          <p:pic>
                                            <p:nvPicPr>
                                              <p:cNvPr id="56" name="Imagen 55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8E1F2FD6-868F-4915-AFFA-A7A4D4E8225B}"/>
                                                  </a:ext>
                                                </a:extLst>
                                              </p:cNvPr>
                                              <p:cNvPicPr>
                                                <a:picLocks noChangeAspect="1"/>
                                              </p:cNvPicPr>
                                              <p:nvPr/>
                                            </p:nvPicPr>
                                            <p:blipFill>
                                              <a:blip r:embed="rId8" cstate="print">
                                                <a:extLst>
                                                  <a:ext uri="{28A0092B-C50C-407E-A947-70E740481C1C}">
                                                    <a14:useLocalDpi xmlns:a14="http://schemas.microsoft.com/office/drawing/2010/main" val="0"/>
                                                  </a:ext>
                                                </a:extLst>
                                              </a:blip>
                                              <a:stretch>
                                                <a:fillRect/>
                                              </a:stretch>
                                            </p:blipFill>
                                            <p:spPr>
                                              <a:xfrm flipH="1">
                                                <a:off x="2831531" y="6081681"/>
                                                <a:ext cx="390429" cy="321853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ln>
                                                <a:noFill/>
                                              </a:ln>
                                              <a:effectLst>
                                                <a:outerShdw blurRad="292100" dist="139700" dir="2700000" algn="tl" rotWithShape="0">
                                                  <a:srgbClr val="333333">
                                                    <a:alpha val="65000"/>
                                                  </a:srgbClr>
                                                </a:outerShdw>
                                              </a:effectLst>
                                            </p:spPr>
                                          </p:pic>
                                          <p:sp>
                                            <p:nvSpPr>
                                              <p:cNvPr id="58" name="Cuadro de texto 2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422D5B36-22E5-4124-A878-550170471B79}"/>
                                                  </a:ext>
                                                </a:extLst>
                                              </p:cNvPr>
                                              <p:cNvSpPr txBox="1">
                                                <a:spLocks noChangeArrowheads="1"/>
                                              </p:cNvSpPr>
                                              <p:nvPr/>
                                            </p:nvSpPr>
                                            <p:spPr bwMode="auto">
                                              <a:xfrm>
                                                <a:off x="2686581" y="1810103"/>
                                                <a:ext cx="904240" cy="4699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noFill/>
                                              <a:ln w="9525">
                                                <a:noFill/>
                                                <a:miter lim="800000"/>
                                                <a:headEnd/>
                                                <a:tailEnd/>
                                              </a:ln>
                                            </p:spPr>
                                            <p:txBody>
                                              <a:bodyPr rot="0" vert="horz" wrap="square" lIns="91440" tIns="45720" rIns="91440" bIns="45720" anchor="t" anchorCtr="0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>
                                                  <a:lnSpc>
                                                    <a:spcPct val="107000"/>
                                                  </a:lnSpc>
                                                  <a:spcAft>
                                                    <a:spcPts val="800"/>
                                                  </a:spcAft>
                                                </a:pPr>
                                                <a:r>
                                                  <a:rPr lang="es-ES_tradnl" sz="1400" b="1" i="1" dirty="0">
                                                    <a:solidFill>
                                                      <a:srgbClr val="0070C0"/>
                                                    </a:solidFill>
                                                    <a:effectLst/>
                                                    <a:latin typeface="Calibri" panose="020F0502020204030204" pitchFamily="34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a:t>master</a:t>
                                                </a:r>
                                                <a:endParaRPr lang="es-ES" sz="1100" dirty="0">
                                                  <a:effectLst/>
                                                  <a:latin typeface="Calibri" panose="020F0502020204030204" pitchFamily="34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endParaRPr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59" name="Rectángulo: esquinas redondeadas 58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85C9BE2D-A5CC-4F61-B72D-55B01D813834}"/>
                                                  </a:ext>
                                                </a:extLst>
                                              </p:cNvPr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0" y="3696101"/>
                                                <a:ext cx="3801745" cy="1174282"/>
                                              </a:xfrm>
                                              <a:prstGeom prst="roundRect">
                                                <a:avLst/>
                                              </a:prstGeom>
                                              <a:noFill/>
                                              <a:ln>
                                                <a:solidFill>
                                                  <a:srgbClr val="0070C0"/>
                                                </a:solidFill>
                                                <a:prstDash val="dash"/>
                                              </a:ln>
                                            </p:spPr>
                                            <p:style>
                                              <a:lnRef idx="2">
                                                <a:schemeClr val="accent1">
                                                  <a:shade val="50000"/>
                                                </a:schemeClr>
                                              </a:lnRef>
                                              <a:fillRef idx="1">
                                                <a:schemeClr val="accent1"/>
                                              </a:fillRef>
                                              <a:effectRef idx="0">
                                                <a:schemeClr val="accent1"/>
                                              </a:effectRef>
                                              <a:fontRef idx="minor">
                                                <a:schemeClr val="lt1"/>
                                              </a:fontRef>
                                            </p:style>
                                            <p:txBody>
      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      <a:prstTxWarp prst="textNoShape">
                                                  <a:avLst/>
                                                </a:prstTxWarp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endParaRPr lang="es-ES" dirty="0"/>
                                              </a:p>
                                            </p:txBody>
                                          </p:sp>
                                        </p:grpSp>
                                      </p:grpSp>
                                    </p:grpSp>
                                  </p:grpSp>
                                  <p:sp>
                                    <p:nvSpPr>
                                      <p:cNvPr id="34" name="Rectángulo: esquinas redondeadas 33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7FD69458-4DF7-42F0-82F7-259ECDC4048A}"/>
                                          </a:ext>
                                        </a:extLst>
                                      </p:cNvPr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0" y="173034"/>
                                        <a:ext cx="5283936" cy="2756655"/>
                                      </a:xfrm>
                                      <a:prstGeom prst="roundRect">
                                        <a:avLst/>
                                      </a:prstGeom>
                                      <a:noFill/>
                                      <a:ln>
                                        <a:solidFill>
                                          <a:srgbClr val="002060"/>
                                        </a:solidFill>
                                        <a:prstDash val="solid"/>
                                      </a:ln>
                                    </p:spPr>
                                    <p:style>
                                      <a:lnRef idx="2">
                                        <a:schemeClr val="accent1">
                                          <a:shade val="50000"/>
                                        </a:schemeClr>
                                      </a:lnRef>
                                      <a:fillRef idx="1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lt1"/>
                                      </a:fontRef>
                                    </p:style>
                                    <p:txBody>
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<a:prstTxWarp prst="textNoShape">
                                          <a:avLst/>
                                        </a:prstTxWarp>
                                        <a:noAutofit/>
                                      </a:bodyPr>
                                      <a:lstStyle/>
                                      <a:p>
                                        <a:endParaRPr lang="es-ES"/>
                                      </a:p>
                                    </p:txBody>
                                  </p:sp>
                                  <p:sp>
                                    <p:nvSpPr>
                                      <p:cNvPr id="35" name="Rectángulo: esquinas redondeadas 34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F1F0A11E-EE13-4C4B-B5B7-4726CFDA52DA}"/>
                                          </a:ext>
                                        </a:extLst>
                                      </p:cNvPr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48126" y="3445846"/>
                                        <a:ext cx="5447899" cy="3898769"/>
                                      </a:xfrm>
                                      <a:prstGeom prst="roundRect">
                                        <a:avLst/>
                                      </a:prstGeom>
                                      <a:noFill/>
                                      <a:ln>
                                        <a:solidFill>
                                          <a:srgbClr val="002060"/>
                                        </a:solidFill>
                                        <a:prstDash val="solid"/>
                                      </a:ln>
                                    </p:spPr>
                                    <p:style>
                                      <a:lnRef idx="2">
                                        <a:schemeClr val="accent1">
                                          <a:shade val="50000"/>
                                        </a:schemeClr>
                                      </a:lnRef>
                                      <a:fillRef idx="1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lt1"/>
                                      </a:fontRef>
                                    </p:style>
                                    <p:txBody>
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<a:prstTxWarp prst="textNoShape">
                                          <a:avLst/>
                                        </a:prstTxWarp>
                                        <a:noAutofit/>
                                      </a:bodyPr>
                                      <a:lstStyle/>
                                      <a:p>
                                        <a:endParaRPr lang="es-ES"/>
                                      </a:p>
                                    </p:txBody>
                                  </p:sp>
                                </p:grpSp>
                                <p:sp>
                                  <p:nvSpPr>
                                    <p:cNvPr id="32" name="Cuadro de texto 2">
                                      <a:extLst>
                                        <a:ext uri="{FF2B5EF4-FFF2-40B4-BE49-F238E27FC236}">
                                          <a16:creationId xmlns:a16="http://schemas.microsoft.com/office/drawing/2014/main" id="{F22EDAD9-4348-480E-96DE-E0401DCC65E2}"/>
                                        </a:ext>
                                      </a:extLst>
                                    </p:cNvPr>
                                    <p:cNvSpPr txBox="1">
                                      <a:spLocks noChangeArrowheads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3283066" y="206690"/>
                                      <a:ext cx="2058459" cy="279133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 w="9525">
                                      <a:noFill/>
                                      <a:miter lim="800000"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 rot="0" vert="horz" wrap="square" lIns="91440" tIns="45720" rIns="91440" bIns="45720" anchor="t" anchorCtr="0">
                                      <a:noAutofit/>
                                    </a:bodyPr>
                                    <a:lstStyle/>
                                    <a:p>
                                      <a:pPr>
                                        <a:lnSpc>
                                          <a:spcPct val="107000"/>
                                        </a:lnSpc>
                                        <a:spcAft>
                                          <a:spcPts val="800"/>
                                        </a:spcAft>
                                      </a:pPr>
                                      <a:r>
                                        <a:rPr lang="es-ES_tradnl" sz="1100" b="1" i="1" dirty="0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libri" panose="020F0502020204030204" pitchFamily="34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a:t>lcd_menus_master.ino</a:t>
                                      </a:r>
                                      <a:endParaRPr lang="es-ES" sz="1100" dirty="0">
                                        <a:effectLst/>
                                        <a:latin typeface="Calibri" panose="020F0502020204030204" pitchFamily="34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endParaRPr>
                                    </a:p>
                                  </p:txBody>
                                </p:sp>
                              </p:grpSp>
                              <p:sp>
                                <p:nvSpPr>
                                  <p:cNvPr id="30" name="Cuadro de texto 2">
                                    <a:extLst>
                                      <a:ext uri="{FF2B5EF4-FFF2-40B4-BE49-F238E27FC236}">
                                        <a16:creationId xmlns:a16="http://schemas.microsoft.com/office/drawing/2014/main" id="{A9545E3B-A520-41F6-8486-F28065135E7A}"/>
                                      </a:ext>
                                    </a:extLst>
                                  </p:cNvPr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3631730" y="3523628"/>
                                    <a:ext cx="1694047" cy="279117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 w="9525">
                                    <a:noFill/>
                                    <a:miter lim="800000"/>
                                    <a:headEnd/>
                                    <a:tailEnd/>
                                  </a:ln>
                                </p:spPr>
                                <p:txBody>
                                  <a:bodyPr rot="0" vert="horz" wrap="square" lIns="91440" tIns="45720" rIns="91440" bIns="45720" anchor="t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es-ES_tradnl" sz="1100" b="1" i="1" dirty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a:t>winding_slave.ino</a:t>
                                    </a:r>
                                    <a:endParaRPr lang="es-ES" sz="1100" dirty="0">
                                      <a:effectLst/>
                                      <a:latin typeface="Calibri" panose="020F0502020204030204" pitchFamily="34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endParaRPr>
                                  </a:p>
                                </p:txBody>
                              </p:sp>
                            </p:grpSp>
                            <p:sp>
                              <p:nvSpPr>
                                <p:cNvPr id="21" name="Rectángulo: esquinas redondeadas 20">
                                  <a:extLst>
                                    <a:ext uri="{FF2B5EF4-FFF2-40B4-BE49-F238E27FC236}">
                                      <a16:creationId xmlns:a16="http://schemas.microsoft.com/office/drawing/2014/main" id="{5AE35B9D-5858-4289-92A6-28641A936C5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272364" y="574766"/>
                                  <a:ext cx="990226" cy="380445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rgbClr val="002060"/>
                                </a:solidFill>
                                <a:ln>
                                  <a:solidFill>
                                    <a:srgbClr val="002060"/>
                                  </a:solidFill>
                                  <a:prstDash val="solid"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<a:prstTxWarp prst="textNoShape">
                                    <a:avLst/>
                                  </a:prstTxWarp>
                                  <a:noAutofit/>
                                </a:bodyPr>
                                <a:lstStyle/>
                                <a:p>
                                  <a:pPr>
                                    <a:lnSpc>
                                      <a:spcPct val="107000"/>
                                    </a:lnSpc>
                                    <a:spcAft>
                                      <a:spcPts val="800"/>
                                    </a:spcAft>
                                  </a:pPr>
                                  <a:endParaRPr lang="es-ES_tradnl" sz="1200" b="1" dirty="0">
                                    <a:effectLst/>
                                    <a:latin typeface="Calibri" panose="020F0502020204030204" pitchFamily="34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  <a:p>
                                  <a:pPr algn="ctr">
                                    <a:lnSpc>
                                      <a:spcPct val="107000"/>
                                    </a:lnSpc>
                                    <a:spcAft>
                                      <a:spcPts val="800"/>
                                    </a:spcAft>
                                  </a:pPr>
                                  <a:r>
                                    <a:rPr lang="es-ES_tradnl" sz="1200" b="1" dirty="0">
                                      <a:effectLst/>
                                      <a:latin typeface="Calibri" panose="020F0502020204030204" pitchFamily="34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USUARIO</a:t>
                                  </a:r>
                                  <a:endParaRPr lang="es-ES" sz="1100" dirty="0">
                                    <a:effectLst/>
                                    <a:latin typeface="Calibri" panose="020F0502020204030204" pitchFamily="34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  <a:p>
                                  <a:pPr algn="ctr">
                                    <a:lnSpc>
                                      <a:spcPct val="107000"/>
                                    </a:lnSpc>
                                    <a:spcAft>
                                      <a:spcPts val="800"/>
                                    </a:spcAft>
                                  </a:pPr>
                                  <a:r>
                                    <a:rPr lang="es-ES_tradnl" sz="1050" b="1" dirty="0">
                                      <a:effectLst/>
                                      <a:latin typeface="Calibri" panose="020F0502020204030204" pitchFamily="34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 </a:t>
                                  </a:r>
                                  <a:endParaRPr lang="es-ES" sz="1100" dirty="0">
                                    <a:effectLst/>
                                    <a:latin typeface="Calibri" panose="020F0502020204030204" pitchFamily="34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" name="Cuadro de texto 2">
                                  <a:extLst>
                                    <a:ext uri="{FF2B5EF4-FFF2-40B4-BE49-F238E27FC236}">
                                      <a16:creationId xmlns:a16="http://schemas.microsoft.com/office/drawing/2014/main" id="{1156BD2D-5624-4A13-A875-E1ACC3AE9225}"/>
                                    </a:ext>
                                  </a:extLst>
                                </p:cNvPr>
                                <p:cNvSpPr txBox="1"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1262589" y="925942"/>
                                  <a:ext cx="744876" cy="279399"/>
                                </a:xfrm>
                                <a:prstGeom prst="rect">
                                  <a:avLst/>
                                </a:prstGeom>
                                <a:noFill/>
                                <a:ln w="9525">
                                  <a:noFill/>
                                  <a:miter lim="800000"/>
                                  <a:headEnd/>
                                  <a:tailEnd/>
                                </a:ln>
                              </p:spPr>
                              <p:txBody>
                                <a:bodyPr rot="0" vert="horz" wrap="square" lIns="91440" tIns="45720" rIns="91440" bIns="45720" anchor="t" anchorCtr="0">
                                  <a:noAutofit/>
                                </a:bodyPr>
                                <a:lstStyle/>
                                <a:p>
                                  <a:pPr>
                                    <a:lnSpc>
                                      <a:spcPct val="107000"/>
                                    </a:lnSpc>
                                    <a:spcAft>
                                      <a:spcPts val="800"/>
                                    </a:spcAft>
                                  </a:pPr>
                                  <a:r>
                                    <a:rPr lang="es-ES_tradnl" sz="1100" b="1" dirty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libri" panose="020F0502020204030204" pitchFamily="34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L, D</a:t>
                                  </a:r>
                                  <a:endParaRPr lang="es-ES" sz="1200" dirty="0">
                                    <a:effectLst/>
                                    <a:latin typeface="Calibri" panose="020F0502020204030204" pitchFamily="34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  <a:p>
                                  <a:pPr>
                                    <a:lnSpc>
                                      <a:spcPct val="107000"/>
                                    </a:lnSpc>
                                    <a:spcAft>
                                      <a:spcPts val="800"/>
                                    </a:spcAft>
                                  </a:pPr>
                                  <a:r>
                                    <a:rPr lang="es-ES_tradnl" sz="1200" dirty="0">
                                      <a:effectLst/>
                                      <a:latin typeface="Calibri" panose="020F0502020204030204" pitchFamily="34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 </a:t>
                                  </a:r>
                                  <a:endParaRPr lang="es-ES" sz="1200" dirty="0">
                                    <a:effectLst/>
                                    <a:latin typeface="Calibri" panose="020F0502020204030204" pitchFamily="34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</p:grpSp>
                        <p:sp>
                          <p:nvSpPr>
                            <p:cNvPr id="16" name="Cuadro de texto 2">
                              <a:extLst>
                                <a:ext uri="{FF2B5EF4-FFF2-40B4-BE49-F238E27FC236}">
                                  <a16:creationId xmlns:a16="http://schemas.microsoft.com/office/drawing/2014/main" id="{CC7E910B-DB16-465D-A676-C17C14794496}"/>
                                </a:ext>
                              </a:extLst>
                            </p:cNvPr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2161908" y="3080953"/>
                              <a:ext cx="693584" cy="279400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noFill/>
                              <a:miter lim="800000"/>
                              <a:headEnd/>
                              <a:tailEnd/>
                            </a:ln>
                          </p:spPr>
                          <p:txBody>
                            <a:bodyPr rot="0" vert="horz" wrap="square" lIns="91440" tIns="45720" rIns="91440" bIns="45720" anchor="t" anchorCtr="0">
                              <a:noAutofit/>
                            </a:bodyPr>
                            <a:lstStyle/>
                            <a:p>
                              <a:pPr>
                                <a:lnSpc>
                                  <a:spcPct val="107000"/>
                                </a:lnSpc>
                                <a:spcAft>
                                  <a:spcPts val="800"/>
                                </a:spcAft>
                              </a:pPr>
                              <a:r>
                                <a:rPr lang="es-ES_tradnl" sz="1100" b="1">
                                  <a:solidFill>
                                    <a:srgbClr val="0070C0"/>
                                  </a:solidFill>
                                  <a:effectLst/>
                                  <a:latin typeface="Calibri" panose="020F0502020204030204" pitchFamily="34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L, D</a:t>
                              </a:r>
                              <a:endParaRPr lang="es-ES" sz="1200">
                                <a:effectLst/>
                                <a:latin typeface="Calibri" panose="020F0502020204030204" pitchFamily="34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  <a:p>
                              <a:pPr>
                                <a:lnSpc>
                                  <a:spcPct val="107000"/>
                                </a:lnSpc>
                                <a:spcAft>
                                  <a:spcPts val="800"/>
                                </a:spcAft>
                              </a:pPr>
                              <a:r>
                                <a:rPr lang="es-ES_tradnl" sz="1200">
                                  <a:effectLst/>
                                  <a:latin typeface="Calibri" panose="020F0502020204030204" pitchFamily="34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 </a:t>
                              </a:r>
                              <a:endParaRPr lang="es-ES" sz="1200">
                                <a:effectLst/>
                                <a:latin typeface="Calibri" panose="020F0502020204030204" pitchFamily="34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2" name="Cuadro de texto 2">
                            <a:extLst>
                              <a:ext uri="{FF2B5EF4-FFF2-40B4-BE49-F238E27FC236}">
                                <a16:creationId xmlns:a16="http://schemas.microsoft.com/office/drawing/2014/main" id="{45F5042F-0146-442A-B65B-A8164B9E7963}"/>
                              </a:ext>
                            </a:extLst>
                          </p:cNvPr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376084" y="4203434"/>
                            <a:ext cx="300995" cy="346962"/>
                          </a:xfrm>
                          <a:prstGeom prst="roundRect">
                            <a:avLst/>
                          </a:prstGeom>
                          <a:ln>
                            <a:noFill/>
                            <a:headEnd/>
                            <a:tailEnd/>
                          </a:ln>
                        </p:spPr>
                        <p:style>
                          <a:lnRef idx="2">
                            <a:schemeClr val="dk1"/>
                          </a:lnRef>
                          <a:fillRef idx="1">
                            <a:schemeClr val="lt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vert="horz" wrap="square" lIns="91440" tIns="45720" rIns="91440" bIns="45720" anchor="t" anchorCtr="0">
                            <a:noAutofit/>
                          </a:bodyPr>
                          <a:lstStyle/>
                          <a:p>
                            <a:pPr>
                              <a:lnSpc>
                                <a:spcPct val="107000"/>
                              </a:lnSpc>
                              <a:spcAft>
                                <a:spcPts val="800"/>
                              </a:spcAft>
                            </a:pPr>
                            <a:r>
                              <a:rPr lang="es-ES_tradnl" sz="1200" b="1" dirty="0">
                                <a:solidFill>
                                  <a:srgbClr val="002060"/>
                                </a:solidFill>
                                <a:effectLst/>
                                <a:latin typeface="Calibri" panose="020F0502020204030204" pitchFamily="34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3</a:t>
                            </a:r>
                            <a:endParaRPr lang="es-ES" sz="12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  <a:p>
                            <a:pPr>
                              <a:lnSpc>
                                <a:spcPct val="107000"/>
                              </a:lnSpc>
                              <a:spcAft>
                                <a:spcPts val="800"/>
                              </a:spcAft>
                            </a:pPr>
                            <a:r>
                              <a:rPr lang="es-ES_tradnl" sz="1000" dirty="0">
                                <a:effectLst/>
                                <a:latin typeface="Calibri" panose="020F0502020204030204" pitchFamily="34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 </a:t>
                            </a:r>
                            <a:endParaRPr lang="es-ES" sz="12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</p:grpSp>
                </p:grpSp>
                <p:sp>
                  <p:nvSpPr>
                    <p:cNvPr id="3" name="Flecha: a la derecha 2">
                      <a:extLst>
                        <a:ext uri="{FF2B5EF4-FFF2-40B4-BE49-F238E27FC236}">
                          <a16:creationId xmlns:a16="http://schemas.microsoft.com/office/drawing/2014/main" id="{E6E1A0A7-AFF5-496B-AE20-F9A99E5F1E59}"/>
                        </a:ext>
                      </a:extLst>
                    </p:cNvPr>
                    <p:cNvSpPr/>
                    <p:nvPr/>
                  </p:nvSpPr>
                  <p:spPr>
                    <a:xfrm rot="9441949">
                      <a:off x="5351115" y="5934272"/>
                      <a:ext cx="243358" cy="212352"/>
                    </a:xfrm>
                    <a:prstGeom prst="rightArrow">
                      <a:avLst/>
                    </a:prstGeom>
                    <a:solidFill>
                      <a:schemeClr val="accent5">
                        <a:lumMod val="75000"/>
                      </a:schemeClr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 dirty="0"/>
                    </a:p>
                  </p:txBody>
                </p:sp>
              </p:grpSp>
              <p:sp>
                <p:nvSpPr>
                  <p:cNvPr id="60" name="Flecha: a la derecha 59">
                    <a:extLst>
                      <a:ext uri="{FF2B5EF4-FFF2-40B4-BE49-F238E27FC236}">
                        <a16:creationId xmlns:a16="http://schemas.microsoft.com/office/drawing/2014/main" id="{E518F960-96CA-47DE-9EC3-DFB0295F1CE3}"/>
                      </a:ext>
                    </a:extLst>
                  </p:cNvPr>
                  <p:cNvSpPr/>
                  <p:nvPr/>
                </p:nvSpPr>
                <p:spPr>
                  <a:xfrm rot="1388063">
                    <a:off x="7609895" y="5984084"/>
                    <a:ext cx="243358" cy="212352"/>
                  </a:xfrm>
                  <a:prstGeom prst="rightArrow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sp>
              <p:nvSpPr>
                <p:cNvPr id="61" name="Flecha: a la derecha 60">
                  <a:extLst>
                    <a:ext uri="{FF2B5EF4-FFF2-40B4-BE49-F238E27FC236}">
                      <a16:creationId xmlns:a16="http://schemas.microsoft.com/office/drawing/2014/main" id="{5094968F-07F6-48A4-9598-F7037869F4C8}"/>
                    </a:ext>
                  </a:extLst>
                </p:cNvPr>
                <p:cNvSpPr/>
                <p:nvPr/>
              </p:nvSpPr>
              <p:spPr>
                <a:xfrm rot="1388063">
                  <a:off x="6976767" y="5737117"/>
                  <a:ext cx="243358" cy="212352"/>
                </a:xfrm>
                <a:prstGeom prst="rightArrow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2" name="Flecha: a la derecha 61">
                  <a:extLst>
                    <a:ext uri="{FF2B5EF4-FFF2-40B4-BE49-F238E27FC236}">
                      <a16:creationId xmlns:a16="http://schemas.microsoft.com/office/drawing/2014/main" id="{BC1C6988-26C9-486B-8307-28273CF8EFD5}"/>
                    </a:ext>
                  </a:extLst>
                </p:cNvPr>
                <p:cNvSpPr/>
                <p:nvPr/>
              </p:nvSpPr>
              <p:spPr>
                <a:xfrm rot="8404904">
                  <a:off x="5912545" y="5674968"/>
                  <a:ext cx="243358" cy="212352"/>
                </a:xfrm>
                <a:prstGeom prst="rightArrow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sp>
            <p:nvSpPr>
              <p:cNvPr id="63" name="Flecha: a la derecha 62">
                <a:extLst>
                  <a:ext uri="{FF2B5EF4-FFF2-40B4-BE49-F238E27FC236}">
                    <a16:creationId xmlns:a16="http://schemas.microsoft.com/office/drawing/2014/main" id="{A1D943C0-C565-4E64-B817-8A19028BE799}"/>
                  </a:ext>
                </a:extLst>
              </p:cNvPr>
              <p:cNvSpPr/>
              <p:nvPr/>
            </p:nvSpPr>
            <p:spPr>
              <a:xfrm rot="5400000">
                <a:off x="6354671" y="4880021"/>
                <a:ext cx="243358" cy="212352"/>
              </a:xfrm>
              <a:prstGeom prst="rightArrow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70" name="Flecha: a la derecha 69">
              <a:extLst>
                <a:ext uri="{FF2B5EF4-FFF2-40B4-BE49-F238E27FC236}">
                  <a16:creationId xmlns:a16="http://schemas.microsoft.com/office/drawing/2014/main" id="{690D8DC2-20C1-4548-BB75-61C606171FB9}"/>
                </a:ext>
              </a:extLst>
            </p:cNvPr>
            <p:cNvSpPr/>
            <p:nvPr/>
          </p:nvSpPr>
          <p:spPr>
            <a:xfrm rot="5400000">
              <a:off x="6287553" y="1940482"/>
              <a:ext cx="214201" cy="212352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1" name="Flecha: a la derecha 70">
              <a:extLst>
                <a:ext uri="{FF2B5EF4-FFF2-40B4-BE49-F238E27FC236}">
                  <a16:creationId xmlns:a16="http://schemas.microsoft.com/office/drawing/2014/main" id="{BC709380-9F2A-42D5-9787-5BE3A264E97F}"/>
                </a:ext>
              </a:extLst>
            </p:cNvPr>
            <p:cNvSpPr/>
            <p:nvPr/>
          </p:nvSpPr>
          <p:spPr>
            <a:xfrm>
              <a:off x="5441534" y="1308623"/>
              <a:ext cx="243358" cy="212352"/>
            </a:xfrm>
            <a:prstGeom prst="rightArrow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479260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975" y="424973"/>
            <a:ext cx="9601200" cy="1485900"/>
          </a:xfrm>
        </p:spPr>
        <p:txBody>
          <a:bodyPr/>
          <a:lstStyle/>
          <a:p>
            <a:r>
              <a:rPr lang="es-ES" dirty="0"/>
              <a:t>SISTEMA ELECTRÓNICO DE POTENCIA</a:t>
            </a:r>
          </a:p>
        </p:txBody>
      </p:sp>
      <p:sp>
        <p:nvSpPr>
          <p:cNvPr id="22" name="Marcador de contenido 3">
            <a:extLst>
              <a:ext uri="{FF2B5EF4-FFF2-40B4-BE49-F238E27FC236}">
                <a16:creationId xmlns:a16="http://schemas.microsoft.com/office/drawing/2014/main" id="{72E134AD-9B08-46AF-A23D-4F32C3737EB0}"/>
              </a:ext>
            </a:extLst>
          </p:cNvPr>
          <p:cNvSpPr txBox="1">
            <a:spLocks/>
          </p:cNvSpPr>
          <p:nvPr/>
        </p:nvSpPr>
        <p:spPr>
          <a:xfrm>
            <a:off x="1077975" y="1048871"/>
            <a:ext cx="7483319" cy="5683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70000"/>
              </a:lnSpc>
            </a:pPr>
            <a:endParaRPr lang="es-ES" dirty="0"/>
          </a:p>
        </p:txBody>
      </p:sp>
      <p:sp>
        <p:nvSpPr>
          <p:cNvPr id="66" name="Marcador de contenido 3">
            <a:extLst>
              <a:ext uri="{FF2B5EF4-FFF2-40B4-BE49-F238E27FC236}">
                <a16:creationId xmlns:a16="http://schemas.microsoft.com/office/drawing/2014/main" id="{49CEAE7C-7BDA-442A-81E9-3A24BB1E4ED4}"/>
              </a:ext>
            </a:extLst>
          </p:cNvPr>
          <p:cNvSpPr txBox="1">
            <a:spLocks/>
          </p:cNvSpPr>
          <p:nvPr/>
        </p:nvSpPr>
        <p:spPr>
          <a:xfrm>
            <a:off x="1077975" y="1255058"/>
            <a:ext cx="10414778" cy="5271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s-ES" dirty="0"/>
              <a:t>El sistema electrónico de potencia está formado por los siguientes componentes:</a:t>
            </a:r>
          </a:p>
          <a:p>
            <a:pPr>
              <a:lnSpc>
                <a:spcPct val="150000"/>
              </a:lnSpc>
            </a:pPr>
            <a:r>
              <a:rPr lang="es-ES" b="1" dirty="0"/>
              <a:t>Motores paso a paso: Nema 17</a:t>
            </a:r>
          </a:p>
          <a:p>
            <a:pPr lvl="1">
              <a:lnSpc>
                <a:spcPct val="100000"/>
              </a:lnSpc>
            </a:pPr>
            <a:r>
              <a:rPr lang="es-ES_tradnl" dirty="0"/>
              <a:t>Proporcionan una gran precisión en el posicionamiento</a:t>
            </a:r>
          </a:p>
          <a:p>
            <a:pPr lvl="1">
              <a:lnSpc>
                <a:spcPct val="100000"/>
              </a:lnSpc>
            </a:pPr>
            <a:r>
              <a:rPr lang="es-ES_tradnl" dirty="0"/>
              <a:t>Resolución de 1,8 grados por paso</a:t>
            </a:r>
            <a:endParaRPr lang="es-ES" dirty="0"/>
          </a:p>
          <a:p>
            <a:pPr>
              <a:lnSpc>
                <a:spcPct val="150000"/>
              </a:lnSpc>
            </a:pPr>
            <a:r>
              <a:rPr lang="es-ES" b="1" dirty="0"/>
              <a:t>Drivers</a:t>
            </a:r>
            <a:r>
              <a:rPr lang="es-ES" dirty="0"/>
              <a:t> </a:t>
            </a:r>
            <a:r>
              <a:rPr lang="es-ES" b="1" dirty="0"/>
              <a:t>Pololu A4988 </a:t>
            </a:r>
            <a:r>
              <a:rPr lang="es-ES" dirty="0"/>
              <a:t>para los motores paso a paso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Permiten modificar la resolución de paso del motor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Controlan la corriente que le llega a al motor</a:t>
            </a:r>
          </a:p>
          <a:p>
            <a:pPr>
              <a:lnSpc>
                <a:spcPct val="150000"/>
              </a:lnSpc>
            </a:pPr>
            <a:r>
              <a:rPr lang="es-ES" dirty="0"/>
              <a:t>Módulo de expansión </a:t>
            </a:r>
            <a:r>
              <a:rPr lang="es-ES" b="1" dirty="0"/>
              <a:t>CNC Shield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Permite el control de 4 motores de forma simultánea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Facilita el uso de los drivers de los motores</a:t>
            </a:r>
          </a:p>
          <a:p>
            <a:pPr marL="0" indent="0">
              <a:lnSpc>
                <a:spcPct val="250000"/>
              </a:lnSpc>
              <a:buNone/>
            </a:pPr>
            <a:endParaRPr lang="es-ES" dirty="0"/>
          </a:p>
          <a:p>
            <a:pPr>
              <a:lnSpc>
                <a:spcPct val="250000"/>
              </a:lnSpc>
            </a:pPr>
            <a:endParaRPr lang="es-ES" sz="200" dirty="0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7A58D36C-50A5-4783-8FFB-14AD73F1258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066" y="2212152"/>
            <a:ext cx="1887912" cy="1147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D412DEA8-E38B-4B8F-9673-694A8F6AB56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763" y="3722739"/>
            <a:ext cx="903885" cy="9338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895221D4-4A57-4FCC-97BE-4132FC5C15CA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0361" b="2103"/>
          <a:stretch/>
        </p:blipFill>
        <p:spPr>
          <a:xfrm>
            <a:off x="9180864" y="4977192"/>
            <a:ext cx="1692318" cy="1251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A11232E7-70C2-4269-90B4-C274F801421B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7936" r="4221" b="18667"/>
          <a:stretch/>
        </p:blipFill>
        <p:spPr bwMode="auto">
          <a:xfrm>
            <a:off x="8865924" y="2524424"/>
            <a:ext cx="2322195" cy="30740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3229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975" y="327625"/>
            <a:ext cx="9601200" cy="1485900"/>
          </a:xfrm>
        </p:spPr>
        <p:txBody>
          <a:bodyPr/>
          <a:lstStyle/>
          <a:p>
            <a:r>
              <a:rPr lang="es-ES" dirty="0"/>
              <a:t>ALIMENTACIÓN DEL SISTEMA</a:t>
            </a:r>
          </a:p>
        </p:txBody>
      </p:sp>
      <p:sp>
        <p:nvSpPr>
          <p:cNvPr id="22" name="Marcador de contenido 3">
            <a:extLst>
              <a:ext uri="{FF2B5EF4-FFF2-40B4-BE49-F238E27FC236}">
                <a16:creationId xmlns:a16="http://schemas.microsoft.com/office/drawing/2014/main" id="{72E134AD-9B08-46AF-A23D-4F32C3737EB0}"/>
              </a:ext>
            </a:extLst>
          </p:cNvPr>
          <p:cNvSpPr txBox="1">
            <a:spLocks/>
          </p:cNvSpPr>
          <p:nvPr/>
        </p:nvSpPr>
        <p:spPr>
          <a:xfrm>
            <a:off x="1077975" y="1048871"/>
            <a:ext cx="7483319" cy="5683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70000"/>
              </a:lnSpc>
            </a:pPr>
            <a:endParaRPr lang="es-ES" dirty="0"/>
          </a:p>
        </p:txBody>
      </p:sp>
      <p:sp>
        <p:nvSpPr>
          <p:cNvPr id="66" name="Marcador de contenido 3">
            <a:extLst>
              <a:ext uri="{FF2B5EF4-FFF2-40B4-BE49-F238E27FC236}">
                <a16:creationId xmlns:a16="http://schemas.microsoft.com/office/drawing/2014/main" id="{49CEAE7C-7BDA-442A-81E9-3A24BB1E4ED4}"/>
              </a:ext>
            </a:extLst>
          </p:cNvPr>
          <p:cNvSpPr txBox="1">
            <a:spLocks/>
          </p:cNvSpPr>
          <p:nvPr/>
        </p:nvSpPr>
        <p:spPr>
          <a:xfrm>
            <a:off x="1209378" y="1720029"/>
            <a:ext cx="11179635" cy="4615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</a:pPr>
            <a:r>
              <a:rPr lang="es-ES_tradnl" dirty="0"/>
              <a:t>Alimentación de 12V a la placa Arduino </a:t>
            </a:r>
            <a:r>
              <a:rPr lang="es-ES_tradnl" i="1" dirty="0"/>
              <a:t>slave</a:t>
            </a:r>
            <a:r>
              <a:rPr lang="es-ES_tradnl" dirty="0"/>
              <a:t> a través de un conector Jack</a:t>
            </a:r>
          </a:p>
          <a:p>
            <a:pPr>
              <a:lnSpc>
                <a:spcPct val="100000"/>
              </a:lnSpc>
            </a:pPr>
            <a:r>
              <a:rPr lang="es-ES_tradnl" dirty="0"/>
              <a:t>Alimentación de 12V al módulo de expansión CNC Shield. </a:t>
            </a:r>
          </a:p>
          <a:p>
            <a:pPr lvl="0">
              <a:lnSpc>
                <a:spcPct val="200000"/>
              </a:lnSpc>
            </a:pPr>
            <a:endParaRPr lang="es-ES" dirty="0"/>
          </a:p>
          <a:p>
            <a:pPr marL="0" indent="0">
              <a:lnSpc>
                <a:spcPct val="200000"/>
              </a:lnSpc>
              <a:buNone/>
            </a:pPr>
            <a:endParaRPr lang="es-ES" dirty="0"/>
          </a:p>
          <a:p>
            <a:pPr>
              <a:lnSpc>
                <a:spcPct val="200000"/>
              </a:lnSpc>
            </a:pPr>
            <a:endParaRPr lang="es-ES" sz="2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81DB0E0-3D8A-4A73-9EB3-F9510C42D2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0775" r="1585" b="8422"/>
          <a:stretch/>
        </p:blipFill>
        <p:spPr bwMode="auto">
          <a:xfrm>
            <a:off x="2445578" y="3068774"/>
            <a:ext cx="1594364" cy="2293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9965D2CD-7B81-4807-BE8E-51ECDD1AA9EE}"/>
              </a:ext>
            </a:extLst>
          </p:cNvPr>
          <p:cNvSpPr/>
          <p:nvPr/>
        </p:nvSpPr>
        <p:spPr>
          <a:xfrm>
            <a:off x="925575" y="1135664"/>
            <a:ext cx="9601200" cy="497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dirty="0"/>
              <a:t>El sistema se alimenta con una fuente ATX, que proporciona: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1EFEF4E-2647-44ED-B1BC-6616E121446C}"/>
              </a:ext>
            </a:extLst>
          </p:cNvPr>
          <p:cNvSpPr/>
          <p:nvPr/>
        </p:nvSpPr>
        <p:spPr>
          <a:xfrm>
            <a:off x="1430172" y="6142451"/>
            <a:ext cx="102645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La placa Arduino </a:t>
            </a:r>
            <a:r>
              <a:rPr lang="es-ES_tradnl" i="1" dirty="0"/>
              <a:t>master</a:t>
            </a:r>
            <a:r>
              <a:rPr lang="es-ES_tradnl" dirty="0"/>
              <a:t> es alimentada a través de la Arduino </a:t>
            </a:r>
            <a:r>
              <a:rPr lang="es-ES_tradnl" i="1" dirty="0"/>
              <a:t>slave</a:t>
            </a:r>
            <a:r>
              <a:rPr lang="es-ES_tradnl" dirty="0"/>
              <a:t>, al conectar los pines de 5V y GND</a:t>
            </a:r>
            <a:endParaRPr lang="es-ES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523BEB9B-197B-4077-A320-0837E6A04A23}"/>
              </a:ext>
            </a:extLst>
          </p:cNvPr>
          <p:cNvGrpSpPr/>
          <p:nvPr/>
        </p:nvGrpSpPr>
        <p:grpSpPr>
          <a:xfrm>
            <a:off x="6305165" y="2839094"/>
            <a:ext cx="3904077" cy="3084850"/>
            <a:chOff x="-42891" y="226356"/>
            <a:chExt cx="4231269" cy="3210018"/>
          </a:xfrm>
        </p:grpSpPr>
        <p:sp>
          <p:nvSpPr>
            <p:cNvPr id="14" name="Cuadro de texto 2">
              <a:extLst>
                <a:ext uri="{FF2B5EF4-FFF2-40B4-BE49-F238E27FC236}">
                  <a16:creationId xmlns:a16="http://schemas.microsoft.com/office/drawing/2014/main" id="{3C17DB4D-0F23-46CE-A660-F349779232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974" y="2750574"/>
              <a:ext cx="1536700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_tradnl" sz="1100" b="1">
                  <a:solidFill>
                    <a:srgbClr val="00B05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CONEXIÓN GND Y 5V CON LA PLACA ARDUINO </a:t>
              </a:r>
              <a:r>
                <a:rPr lang="es-ES_tradnl" sz="1100" b="1" i="1">
                  <a:solidFill>
                    <a:srgbClr val="00B05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MASTER</a:t>
              </a:r>
              <a:endParaRPr lang="es-ES" sz="12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C967FBDB-CDA4-4B90-8D08-F77EA298D12E}"/>
                </a:ext>
              </a:extLst>
            </p:cNvPr>
            <p:cNvGrpSpPr/>
            <p:nvPr/>
          </p:nvGrpSpPr>
          <p:grpSpPr>
            <a:xfrm>
              <a:off x="-42891" y="226356"/>
              <a:ext cx="4231269" cy="3194437"/>
              <a:chOff x="-42891" y="226356"/>
              <a:chExt cx="4231269" cy="3194437"/>
            </a:xfrm>
          </p:grpSpPr>
          <p:grpSp>
            <p:nvGrpSpPr>
              <p:cNvPr id="16" name="Grupo 15">
                <a:extLst>
                  <a:ext uri="{FF2B5EF4-FFF2-40B4-BE49-F238E27FC236}">
                    <a16:creationId xmlns:a16="http://schemas.microsoft.com/office/drawing/2014/main" id="{7B669B7A-624E-4332-B808-6769CD0EEBAE}"/>
                  </a:ext>
                </a:extLst>
              </p:cNvPr>
              <p:cNvGrpSpPr/>
              <p:nvPr/>
            </p:nvGrpSpPr>
            <p:grpSpPr>
              <a:xfrm>
                <a:off x="-42891" y="226356"/>
                <a:ext cx="4231269" cy="3194437"/>
                <a:chOff x="-42891" y="226356"/>
                <a:chExt cx="4231269" cy="3194437"/>
              </a:xfrm>
            </p:grpSpPr>
            <p:grpSp>
              <p:nvGrpSpPr>
                <p:cNvPr id="19" name="Grupo 18">
                  <a:extLst>
                    <a:ext uri="{FF2B5EF4-FFF2-40B4-BE49-F238E27FC236}">
                      <a16:creationId xmlns:a16="http://schemas.microsoft.com/office/drawing/2014/main" id="{A0A7C24C-9D3E-48E6-8B1C-A960FC0A913F}"/>
                    </a:ext>
                  </a:extLst>
                </p:cNvPr>
                <p:cNvGrpSpPr/>
                <p:nvPr/>
              </p:nvGrpSpPr>
              <p:grpSpPr>
                <a:xfrm>
                  <a:off x="-42891" y="226356"/>
                  <a:ext cx="4231269" cy="3194437"/>
                  <a:chOff x="-197749" y="226356"/>
                  <a:chExt cx="4231269" cy="3194437"/>
                </a:xfrm>
              </p:grpSpPr>
              <p:grpSp>
                <p:nvGrpSpPr>
                  <p:cNvPr id="21" name="Grupo 20">
                    <a:extLst>
                      <a:ext uri="{FF2B5EF4-FFF2-40B4-BE49-F238E27FC236}">
                        <a16:creationId xmlns:a16="http://schemas.microsoft.com/office/drawing/2014/main" id="{05719376-CC55-4BEF-9341-B947F2F034C9}"/>
                      </a:ext>
                    </a:extLst>
                  </p:cNvPr>
                  <p:cNvGrpSpPr/>
                  <p:nvPr/>
                </p:nvGrpSpPr>
                <p:grpSpPr>
                  <a:xfrm>
                    <a:off x="-197749" y="226356"/>
                    <a:ext cx="4231269" cy="3194437"/>
                    <a:chOff x="-389484" y="226387"/>
                    <a:chExt cx="4231398" cy="3194870"/>
                  </a:xfrm>
                </p:grpSpPr>
                <p:sp>
                  <p:nvSpPr>
                    <p:cNvPr id="28" name="Cuadro de texto 2">
                      <a:extLst>
                        <a:ext uri="{FF2B5EF4-FFF2-40B4-BE49-F238E27FC236}">
                          <a16:creationId xmlns:a16="http://schemas.microsoft.com/office/drawing/2014/main" id="{9505FA05-FF4A-4137-9E9D-C225569118BA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-389484" y="226387"/>
                      <a:ext cx="1537237" cy="700643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noAutofit/>
                    </a:bodyPr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1100" b="1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ALIMENTACIÓN 12V PUERTO JACK DE LA PLACA ARDUINO</a:t>
                      </a:r>
                      <a:endParaRPr lang="es-E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grpSp>
                  <p:nvGrpSpPr>
                    <p:cNvPr id="31" name="Grupo 30">
                      <a:extLst>
                        <a:ext uri="{FF2B5EF4-FFF2-40B4-BE49-F238E27FC236}">
                          <a16:creationId xmlns:a16="http://schemas.microsoft.com/office/drawing/2014/main" id="{F727D9F9-AB77-4DFD-A303-EA22CFC45FB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60219" y="346587"/>
                      <a:ext cx="2681695" cy="3074670"/>
                      <a:chOff x="-105070" y="0"/>
                      <a:chExt cx="2681695" cy="3074670"/>
                    </a:xfrm>
                  </p:grpSpPr>
                  <p:pic>
                    <p:nvPicPr>
                      <p:cNvPr id="32" name="Imagen 31">
                        <a:extLst>
                          <a:ext uri="{FF2B5EF4-FFF2-40B4-BE49-F238E27FC236}">
                            <a16:creationId xmlns:a16="http://schemas.microsoft.com/office/drawing/2014/main" id="{AF1CCEAE-9E2F-4544-95A6-A2BAF24B76F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" t="17936" r="4221" b="18667"/>
                      <a:stretch/>
                    </p:blipFill>
                    <p:spPr bwMode="auto">
                      <a:xfrm>
                        <a:off x="253795" y="0"/>
                        <a:ext cx="2322830" cy="30746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53640926-AAD7-44D8-BBD7-CCE9431645EC}">
                          <a14:shadowObscured xmlns:a14="http://schemas.microsoft.com/office/drawing/2010/main"/>
                        </a:ext>
                      </a:extLst>
                    </p:spPr>
                  </p:pic>
                  <p:sp>
                    <p:nvSpPr>
                      <p:cNvPr id="33" name="Rectángulo: esquinas redondeadas 32">
                        <a:extLst>
                          <a:ext uri="{FF2B5EF4-FFF2-40B4-BE49-F238E27FC236}">
                            <a16:creationId xmlns:a16="http://schemas.microsoft.com/office/drawing/2014/main" id="{78C7240C-12C7-431E-AD7C-19CAA676B0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6726" y="173837"/>
                        <a:ext cx="475102" cy="452969"/>
                      </a:xfrm>
                      <a:prstGeom prst="roundRect">
                        <a:avLst/>
                      </a:prstGeom>
                      <a:noFill/>
                      <a:ln w="28575"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s-ES"/>
                      </a:p>
                    </p:txBody>
                  </p:sp>
                  <p:cxnSp>
                    <p:nvCxnSpPr>
                      <p:cNvPr id="34" name="Conector recto de flecha 33">
                        <a:extLst>
                          <a:ext uri="{FF2B5EF4-FFF2-40B4-BE49-F238E27FC236}">
                            <a16:creationId xmlns:a16="http://schemas.microsoft.com/office/drawing/2014/main" id="{8313B61D-7BB5-43B0-AED9-916E77FF58F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-105070" y="215031"/>
                        <a:ext cx="680380" cy="128484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0070C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24" name="Rectángulo: esquinas redondeadas 23">
                    <a:extLst>
                      <a:ext uri="{FF2B5EF4-FFF2-40B4-BE49-F238E27FC236}">
                        <a16:creationId xmlns:a16="http://schemas.microsoft.com/office/drawing/2014/main" id="{922377F2-ABB3-41DF-BF48-9691836F9A25}"/>
                      </a:ext>
                    </a:extLst>
                  </p:cNvPr>
                  <p:cNvSpPr/>
                  <p:nvPr/>
                </p:nvSpPr>
                <p:spPr>
                  <a:xfrm>
                    <a:off x="2179689" y="970321"/>
                    <a:ext cx="456688" cy="393905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cxnSp>
                <p:nvCxnSpPr>
                  <p:cNvPr id="26" name="Conector recto de flecha 25">
                    <a:extLst>
                      <a:ext uri="{FF2B5EF4-FFF2-40B4-BE49-F238E27FC236}">
                        <a16:creationId xmlns:a16="http://schemas.microsoft.com/office/drawing/2014/main" id="{1481D7AE-90E7-40F2-9571-F4C1A41D208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324282" y="1192776"/>
                    <a:ext cx="559926" cy="155431"/>
                  </a:xfrm>
                  <a:prstGeom prst="straightConnector1">
                    <a:avLst/>
                  </a:prstGeom>
                  <a:ln w="28575">
                    <a:solidFill>
                      <a:srgbClr val="00B0F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0" name="Cuadro de texto 2">
                  <a:extLst>
                    <a:ext uri="{FF2B5EF4-FFF2-40B4-BE49-F238E27FC236}">
                      <a16:creationId xmlns:a16="http://schemas.microsoft.com/office/drawing/2014/main" id="{7C782310-EA7B-4944-9384-47F6344E70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0" y="1120877"/>
                  <a:ext cx="1537190" cy="46457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s-ES_tradnl" sz="1100" b="1">
                      <a:solidFill>
                        <a:srgbClr val="00B0F0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ALIMENTACIÓN 12V MÓDULO CNC SHIELD</a:t>
                  </a:r>
                  <a:endParaRPr lang="es-ES" sz="120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7" name="Rectángulo: esquinas redondeadas 16">
                <a:extLst>
                  <a:ext uri="{FF2B5EF4-FFF2-40B4-BE49-F238E27FC236}">
                    <a16:creationId xmlns:a16="http://schemas.microsoft.com/office/drawing/2014/main" id="{655992B6-2D31-49B7-936F-EB6DC63EA20D}"/>
                  </a:ext>
                </a:extLst>
              </p:cNvPr>
              <p:cNvSpPr/>
              <p:nvPr/>
            </p:nvSpPr>
            <p:spPr>
              <a:xfrm>
                <a:off x="2858115" y="2924482"/>
                <a:ext cx="294702" cy="349660"/>
              </a:xfrm>
              <a:prstGeom prst="round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cxnSp>
            <p:nvCxnSpPr>
              <p:cNvPr id="18" name="Conector recto de flecha 17">
                <a:extLst>
                  <a:ext uri="{FF2B5EF4-FFF2-40B4-BE49-F238E27FC236}">
                    <a16:creationId xmlns:a16="http://schemas.microsoft.com/office/drawing/2014/main" id="{BA5F1E43-2DA6-483E-BBDA-96858F2AE24A}"/>
                  </a:ext>
                </a:extLst>
              </p:cNvPr>
              <p:cNvCxnSpPr/>
              <p:nvPr/>
            </p:nvCxnSpPr>
            <p:spPr>
              <a:xfrm flipV="1">
                <a:off x="1692992" y="3059676"/>
                <a:ext cx="1080647" cy="45719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EE24D954-126F-4969-8F3A-A404AA18738A}"/>
              </a:ext>
            </a:extLst>
          </p:cNvPr>
          <p:cNvSpPr/>
          <p:nvPr/>
        </p:nvSpPr>
        <p:spPr>
          <a:xfrm>
            <a:off x="4894753" y="4049780"/>
            <a:ext cx="952509" cy="4464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3442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54FA8A-8B70-4573-810E-2C1A0B607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636" y="1653698"/>
            <a:ext cx="9612971" cy="2852737"/>
          </a:xfrm>
        </p:spPr>
        <p:txBody>
          <a:bodyPr/>
          <a:lstStyle/>
          <a:p>
            <a:r>
              <a:rPr lang="es-ES" dirty="0"/>
              <a:t>Estudio económico</a:t>
            </a:r>
          </a:p>
        </p:txBody>
      </p:sp>
    </p:spTree>
    <p:extLst>
      <p:ext uri="{BB962C8B-B14F-4D97-AF65-F5344CB8AC3E}">
        <p14:creationId xmlns:p14="http://schemas.microsoft.com/office/powerpoint/2010/main" val="1992712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975" y="424973"/>
            <a:ext cx="9601200" cy="901803"/>
          </a:xfrm>
        </p:spPr>
        <p:txBody>
          <a:bodyPr/>
          <a:lstStyle/>
          <a:p>
            <a:r>
              <a:rPr lang="es-ES" dirty="0"/>
              <a:t>ESTUDIO ECONÓMICO</a:t>
            </a:r>
          </a:p>
        </p:txBody>
      </p:sp>
      <p:sp>
        <p:nvSpPr>
          <p:cNvPr id="66" name="Marcador de contenido 3">
            <a:extLst>
              <a:ext uri="{FF2B5EF4-FFF2-40B4-BE49-F238E27FC236}">
                <a16:creationId xmlns:a16="http://schemas.microsoft.com/office/drawing/2014/main" id="{49CEAE7C-7BDA-442A-81E9-3A24BB1E4ED4}"/>
              </a:ext>
            </a:extLst>
          </p:cNvPr>
          <p:cNvSpPr txBox="1">
            <a:spLocks/>
          </p:cNvSpPr>
          <p:nvPr/>
        </p:nvSpPr>
        <p:spPr>
          <a:xfrm>
            <a:off x="1077975" y="1255058"/>
            <a:ext cx="10414778" cy="53788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s-ES" dirty="0"/>
              <a:t>Bobinadora comercial:</a:t>
            </a:r>
          </a:p>
          <a:p>
            <a:pPr lvl="1">
              <a:lnSpc>
                <a:spcPct val="150000"/>
              </a:lnSpc>
            </a:pPr>
            <a:r>
              <a:rPr lang="es-ES" dirty="0"/>
              <a:t>Coste: </a:t>
            </a:r>
            <a:r>
              <a:rPr lang="es-ES_tradnl" b="1" dirty="0">
                <a:solidFill>
                  <a:srgbClr val="FF0000"/>
                </a:solidFill>
              </a:rPr>
              <a:t>20355€</a:t>
            </a:r>
          </a:p>
          <a:p>
            <a:pPr>
              <a:lnSpc>
                <a:spcPct val="150000"/>
              </a:lnSpc>
            </a:pPr>
            <a:r>
              <a:rPr lang="es-ES" dirty="0"/>
              <a:t>Prototipo:</a:t>
            </a:r>
          </a:p>
          <a:p>
            <a:pPr lvl="1">
              <a:lnSpc>
                <a:spcPct val="150000"/>
              </a:lnSpc>
            </a:pPr>
            <a:r>
              <a:rPr lang="es-ES" dirty="0"/>
              <a:t>Coste: </a:t>
            </a:r>
            <a:r>
              <a:rPr lang="es-ES_tradnl" b="1" dirty="0"/>
              <a:t>2588,64 €</a:t>
            </a:r>
          </a:p>
          <a:p>
            <a:pPr lvl="1">
              <a:lnSpc>
                <a:spcPct val="150000"/>
              </a:lnSpc>
            </a:pPr>
            <a:endParaRPr lang="es-ES_tradnl" b="1" dirty="0"/>
          </a:p>
          <a:p>
            <a:pPr lvl="1">
              <a:lnSpc>
                <a:spcPct val="150000"/>
              </a:lnSpc>
            </a:pPr>
            <a:endParaRPr lang="es-ES_tradnl" b="1" dirty="0"/>
          </a:p>
          <a:p>
            <a:pPr lvl="1">
              <a:lnSpc>
                <a:spcPct val="150000"/>
              </a:lnSpc>
            </a:pPr>
            <a:endParaRPr lang="es-ES_tradnl" b="1" dirty="0"/>
          </a:p>
          <a:p>
            <a:pPr lvl="1">
              <a:lnSpc>
                <a:spcPct val="150000"/>
              </a:lnSpc>
            </a:pPr>
            <a:endParaRPr lang="es-ES_tradnl" b="1" dirty="0"/>
          </a:p>
          <a:p>
            <a:pPr lvl="1">
              <a:lnSpc>
                <a:spcPct val="150000"/>
              </a:lnSpc>
            </a:pPr>
            <a:endParaRPr lang="es-ES_tradnl" b="1" dirty="0"/>
          </a:p>
          <a:p>
            <a:pPr marL="530352" lvl="1" indent="0">
              <a:lnSpc>
                <a:spcPct val="150000"/>
              </a:lnSpc>
              <a:buNone/>
            </a:pPr>
            <a:r>
              <a:rPr lang="es-ES_tradnl" dirty="0"/>
              <a:t>Si se quisiese replicar la bobinadora </a:t>
            </a:r>
            <a:r>
              <a:rPr lang="es-ES" dirty="0"/>
              <a:t>el gasto se reduciría al de los componentes</a:t>
            </a:r>
            <a:r>
              <a:rPr lang="es-ES" b="1" dirty="0"/>
              <a:t>.</a:t>
            </a:r>
            <a:endParaRPr lang="es-ES" dirty="0"/>
          </a:p>
          <a:p>
            <a:pPr>
              <a:lnSpc>
                <a:spcPct val="250000"/>
              </a:lnSpc>
            </a:pPr>
            <a:endParaRPr lang="es-ES" sz="200"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A4200776-3795-48BB-A785-1E2F31EB7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112920"/>
              </p:ext>
            </p:extLst>
          </p:nvPr>
        </p:nvGraphicFramePr>
        <p:xfrm>
          <a:off x="2163021" y="3461190"/>
          <a:ext cx="3715554" cy="216000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608848">
                  <a:extLst>
                    <a:ext uri="{9D8B030D-6E8A-4147-A177-3AD203B41FA5}">
                      <a16:colId xmlns:a16="http://schemas.microsoft.com/office/drawing/2014/main" val="110089404"/>
                    </a:ext>
                  </a:extLst>
                </a:gridCol>
                <a:gridCol w="2106706">
                  <a:extLst>
                    <a:ext uri="{9D8B030D-6E8A-4147-A177-3AD203B41FA5}">
                      <a16:colId xmlns:a16="http://schemas.microsoft.com/office/drawing/2014/main" val="2437925397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_tradnl" sz="1200" dirty="0">
                          <a:effectLst/>
                        </a:rPr>
                        <a:t> </a:t>
                      </a:r>
                      <a:endParaRPr lang="es-E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_tradnl" sz="1400" dirty="0">
                          <a:effectLst/>
                        </a:rPr>
                        <a:t>COSTE</a:t>
                      </a:r>
                      <a:endParaRPr lang="es-E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8754554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45720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_tradnl" sz="1200" dirty="0">
                          <a:effectLst/>
                        </a:rPr>
                        <a:t>Horas de investigación</a:t>
                      </a:r>
                      <a:endParaRPr lang="es-E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_tradnl" sz="1200" dirty="0">
                          <a:effectLst/>
                        </a:rPr>
                        <a:t>2400 €</a:t>
                      </a:r>
                      <a:endParaRPr lang="es-E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93978076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45720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_tradnl" sz="1200" dirty="0">
                          <a:effectLst/>
                        </a:rPr>
                        <a:t>Componentes</a:t>
                      </a:r>
                      <a:endParaRPr lang="es-E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_tradnl" sz="1200" dirty="0">
                          <a:effectLst/>
                        </a:rPr>
                        <a:t>188,64 €</a:t>
                      </a:r>
                      <a:endParaRPr lang="es-E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7366205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_tradnl" sz="1400" dirty="0">
                          <a:effectLst/>
                        </a:rPr>
                        <a:t>TOTAL</a:t>
                      </a:r>
                      <a:endParaRPr lang="es-ES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_tradnl" sz="1400" b="1" dirty="0">
                          <a:effectLst/>
                        </a:rPr>
                        <a:t>2588,64 €</a:t>
                      </a:r>
                      <a:endParaRPr lang="es-ES" sz="1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00746103"/>
                  </a:ext>
                </a:extLst>
              </a:tr>
            </a:tbl>
          </a:graphicData>
        </a:graphic>
      </p:graphicFrame>
      <p:pic>
        <p:nvPicPr>
          <p:cNvPr id="11" name="Imagen 10">
            <a:extLst>
              <a:ext uri="{FF2B5EF4-FFF2-40B4-BE49-F238E27FC236}">
                <a16:creationId xmlns:a16="http://schemas.microsoft.com/office/drawing/2014/main" id="{B726CEA3-AB78-4E20-A054-2B2D3720B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110" y="1197637"/>
            <a:ext cx="1608329" cy="1918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FA47881-130E-494B-9125-8C8FE22D80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567" r="600" b="29949"/>
          <a:stretch/>
        </p:blipFill>
        <p:spPr bwMode="auto">
          <a:xfrm>
            <a:off x="8289140" y="3401292"/>
            <a:ext cx="2098006" cy="2215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Gráfico 4" descr="Monedas">
            <a:extLst>
              <a:ext uri="{FF2B5EF4-FFF2-40B4-BE49-F238E27FC236}">
                <a16:creationId xmlns:a16="http://schemas.microsoft.com/office/drawing/2014/main" id="{D024EE89-EE31-42BB-8811-FA8E91ED2B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20800" y="1769615"/>
            <a:ext cx="522627" cy="522627"/>
          </a:xfrm>
          <a:prstGeom prst="rect">
            <a:avLst/>
          </a:prstGeom>
        </p:spPr>
      </p:pic>
      <p:sp>
        <p:nvSpPr>
          <p:cNvPr id="6" name="Flecha: hacia arriba 5">
            <a:extLst>
              <a:ext uri="{FF2B5EF4-FFF2-40B4-BE49-F238E27FC236}">
                <a16:creationId xmlns:a16="http://schemas.microsoft.com/office/drawing/2014/main" id="{A87507E6-187A-40C0-A256-4DD09E4EE760}"/>
              </a:ext>
            </a:extLst>
          </p:cNvPr>
          <p:cNvSpPr/>
          <p:nvPr/>
        </p:nvSpPr>
        <p:spPr>
          <a:xfrm>
            <a:off x="4031225" y="1870869"/>
            <a:ext cx="142875" cy="32385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Flecha: hacia arriba 9">
            <a:extLst>
              <a:ext uri="{FF2B5EF4-FFF2-40B4-BE49-F238E27FC236}">
                <a16:creationId xmlns:a16="http://schemas.microsoft.com/office/drawing/2014/main" id="{B5518D5B-A198-4020-9E1B-3C84E14F539B}"/>
              </a:ext>
            </a:extLst>
          </p:cNvPr>
          <p:cNvSpPr/>
          <p:nvPr/>
        </p:nvSpPr>
        <p:spPr>
          <a:xfrm>
            <a:off x="4223804" y="1869004"/>
            <a:ext cx="142875" cy="32385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3181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54FA8A-8B70-4573-810E-2C1A0B607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636" y="1653698"/>
            <a:ext cx="9612971" cy="2852737"/>
          </a:xfrm>
        </p:spPr>
        <p:txBody>
          <a:bodyPr/>
          <a:lstStyle/>
          <a:p>
            <a:r>
              <a:rPr lang="es-ES" dirty="0"/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669153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28" y="351471"/>
            <a:ext cx="9601200" cy="1485900"/>
          </a:xfrm>
        </p:spPr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6F2DF57-1147-408A-AB77-C7A8D318B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191237"/>
            <a:ext cx="9995647" cy="5146810"/>
          </a:xfrm>
        </p:spPr>
        <p:txBody>
          <a:bodyPr>
            <a:normAutofit/>
          </a:bodyPr>
          <a:lstStyle/>
          <a:p>
            <a:pPr marL="514350" lvl="0" indent="-514350">
              <a:lnSpc>
                <a:spcPct val="100000"/>
              </a:lnSpc>
              <a:buFont typeface="+mj-lt"/>
              <a:buAutoNum type="romanLcPeriod"/>
            </a:pPr>
            <a:r>
              <a:rPr lang="es-ES_tradnl" dirty="0"/>
              <a:t>Se ha diseñado y construido un sistema de bobinado a un precio </a:t>
            </a:r>
            <a:r>
              <a:rPr lang="es-ES_tradnl" b="1" dirty="0"/>
              <a:t>económico</a:t>
            </a:r>
            <a:r>
              <a:rPr lang="es-ES_tradnl" dirty="0"/>
              <a:t>.</a:t>
            </a:r>
            <a:endParaRPr lang="es-ES" dirty="0"/>
          </a:p>
          <a:p>
            <a:pPr marL="514350" lvl="0" indent="-514350">
              <a:lnSpc>
                <a:spcPct val="100000"/>
              </a:lnSpc>
              <a:buFont typeface="+mj-lt"/>
              <a:buAutoNum type="romanLcPeriod"/>
            </a:pPr>
            <a:r>
              <a:rPr lang="es-ES_tradnl" dirty="0"/>
              <a:t>El sistema de bobinado es completamente </a:t>
            </a:r>
            <a:r>
              <a:rPr lang="es-ES_tradnl" b="1" dirty="0"/>
              <a:t>autónomo</a:t>
            </a:r>
            <a:r>
              <a:rPr lang="es-ES_tradnl" dirty="0"/>
              <a:t>, ya que dispone de una pantalla LCD y botones para que el usuario pueda introducir los parámetros necesarios e iniciar el bobinado. </a:t>
            </a:r>
            <a:endParaRPr lang="es-ES" dirty="0"/>
          </a:p>
          <a:p>
            <a:pPr marL="514350" indent="-514350">
              <a:lnSpc>
                <a:spcPct val="100000"/>
              </a:lnSpc>
              <a:buFont typeface="+mj-lt"/>
              <a:buAutoNum type="romanLcPeriod"/>
            </a:pPr>
            <a:r>
              <a:rPr lang="es-ES_tradnl" dirty="0"/>
              <a:t>El hecho de que sea autónoma hace que el sistema de bobinado sea </a:t>
            </a:r>
            <a:r>
              <a:rPr lang="es-ES_tradnl" b="1" dirty="0"/>
              <a:t>portable</a:t>
            </a:r>
            <a:r>
              <a:rPr lang="es-ES_tradnl" dirty="0"/>
              <a:t> y no </a:t>
            </a:r>
            <a:r>
              <a:rPr lang="es-ES_tradnl" b="1" dirty="0"/>
              <a:t>es necesario tener conocimientos en microcontroladores</a:t>
            </a:r>
            <a:r>
              <a:rPr lang="es-ES_tradnl" dirty="0"/>
              <a:t> ni descargar software adicional para su utilización.</a:t>
            </a:r>
            <a:endParaRPr lang="es-ES" dirty="0"/>
          </a:p>
          <a:p>
            <a:pPr marL="514350" lvl="0" indent="-514350">
              <a:lnSpc>
                <a:spcPct val="100000"/>
              </a:lnSpc>
              <a:buFont typeface="+mj-lt"/>
              <a:buAutoNum type="romanLcPeriod"/>
            </a:pPr>
            <a:r>
              <a:rPr lang="es-ES_tradnl" dirty="0"/>
              <a:t>El sistema de bobinado </a:t>
            </a:r>
            <a:r>
              <a:rPr lang="es-ES_tradnl" b="1" dirty="0"/>
              <a:t>es capaz de devanar bobinas de distintas dimensiones </a:t>
            </a:r>
            <a:r>
              <a:rPr lang="es-ES_tradnl" dirty="0"/>
              <a:t>intercambiando los módulos alzadores y el soporte del carrete.</a:t>
            </a:r>
            <a:endParaRPr lang="es-ES" dirty="0"/>
          </a:p>
          <a:p>
            <a:pPr marL="514350" lvl="0" indent="-514350">
              <a:lnSpc>
                <a:spcPct val="100000"/>
              </a:lnSpc>
              <a:buFont typeface="+mj-lt"/>
              <a:buAutoNum type="romanLcPeriod"/>
            </a:pPr>
            <a:r>
              <a:rPr lang="es-ES_tradnl" dirty="0"/>
              <a:t>El devanado </a:t>
            </a:r>
            <a:r>
              <a:rPr lang="es-ES_tradnl" b="1" dirty="0"/>
              <a:t>es preciso y resistente</a:t>
            </a:r>
            <a:r>
              <a:rPr lang="es-ES_tradnl" dirty="0"/>
              <a:t>, con una calidad suficiente para devanar bobinas de transformadores y para otras aplicaciones.</a:t>
            </a:r>
          </a:p>
          <a:p>
            <a:pPr marL="514350" lvl="0" indent="-514350">
              <a:lnSpc>
                <a:spcPct val="100000"/>
              </a:lnSpc>
              <a:buFont typeface="+mj-lt"/>
              <a:buAutoNum type="romanLcPeriod"/>
            </a:pPr>
            <a:r>
              <a:rPr lang="es-ES" dirty="0"/>
              <a:t>Se ha seguido la </a:t>
            </a:r>
            <a:r>
              <a:rPr lang="es-ES" b="1" dirty="0"/>
              <a:t>filosofía de hardware libre </a:t>
            </a:r>
            <a:r>
              <a:rPr lang="es-ES" dirty="0"/>
              <a:t>y toda </a:t>
            </a:r>
            <a:r>
              <a:rPr lang="es-ES" b="1" dirty="0"/>
              <a:t>la documentación está disponible </a:t>
            </a:r>
            <a:r>
              <a:rPr lang="es-ES" dirty="0"/>
              <a:t>en el repositorio de GitHub.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96747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ÍNDICE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6C704D-D5FC-4828-A60A-ECCA442F0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19887"/>
            <a:ext cx="9601200" cy="478230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ES" dirty="0"/>
              <a:t>INTRODUCCIÓN</a:t>
            </a:r>
          </a:p>
          <a:p>
            <a:pPr>
              <a:lnSpc>
                <a:spcPct val="100000"/>
              </a:lnSpc>
            </a:pPr>
            <a:r>
              <a:rPr lang="es-ES" dirty="0"/>
              <a:t>OBJETIVOS</a:t>
            </a:r>
          </a:p>
          <a:p>
            <a:pPr>
              <a:lnSpc>
                <a:spcPct val="100000"/>
              </a:lnSpc>
            </a:pPr>
            <a:r>
              <a:rPr lang="es-ES" dirty="0"/>
              <a:t>SOLUCIÓN TÉCNICA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1600" i="0" dirty="0"/>
              <a:t>DESCRIPCIÓN DEL PROTOTIPO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1600" i="0" dirty="0"/>
              <a:t>MOVIMIENTOS DEL SISTEMA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1600" i="0" dirty="0"/>
              <a:t>SISTEMA MECÁNICO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1600" i="0" dirty="0"/>
              <a:t>SISTEMA ELECTRÓNICO DE CONTROL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1600" i="0" dirty="0"/>
              <a:t>SISTEMA DE POTENCIA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1600" i="0" dirty="0"/>
              <a:t>ALIMENTACIÓN DEL SISTEMA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1600" i="0" dirty="0"/>
              <a:t>LÍNEAS FUTURAS</a:t>
            </a:r>
          </a:p>
          <a:p>
            <a:pPr>
              <a:lnSpc>
                <a:spcPct val="100000"/>
              </a:lnSpc>
            </a:pPr>
            <a:r>
              <a:rPr lang="es-ES" dirty="0"/>
              <a:t>ESTUDIO ECONÓMICO</a:t>
            </a:r>
          </a:p>
          <a:p>
            <a:pPr>
              <a:lnSpc>
                <a:spcPct val="100000"/>
              </a:lnSpc>
            </a:pPr>
            <a:r>
              <a:rPr lang="es-ES" dirty="0"/>
              <a:t>CONCLUSIONES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21211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54FA8A-8B70-4573-810E-2C1A0B607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636" y="1653698"/>
            <a:ext cx="9612971" cy="2852737"/>
          </a:xfrm>
        </p:spPr>
        <p:txBody>
          <a:bodyPr/>
          <a:lstStyle/>
          <a:p>
            <a:r>
              <a:rPr lang="es-ES" dirty="0"/>
              <a:t>Líneas futuras</a:t>
            </a:r>
          </a:p>
        </p:txBody>
      </p:sp>
    </p:spTree>
    <p:extLst>
      <p:ext uri="{BB962C8B-B14F-4D97-AF65-F5344CB8AC3E}">
        <p14:creationId xmlns:p14="http://schemas.microsoft.com/office/powerpoint/2010/main" val="3700165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28" y="351471"/>
            <a:ext cx="9601200" cy="1485900"/>
          </a:xfrm>
        </p:spPr>
        <p:txBody>
          <a:bodyPr/>
          <a:lstStyle/>
          <a:p>
            <a:r>
              <a:rPr lang="es-ES" dirty="0"/>
              <a:t>LÍNEAS FUTURAS</a:t>
            </a:r>
          </a:p>
        </p:txBody>
      </p:sp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FC4EAEF8-0C31-42A9-AE66-3D39FBA6CF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894961"/>
              </p:ext>
            </p:extLst>
          </p:nvPr>
        </p:nvGraphicFramePr>
        <p:xfrm>
          <a:off x="1290564" y="1094421"/>
          <a:ext cx="9301527" cy="53959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67157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2C1738-F2B1-46CE-9DE0-433734141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104" y="2686050"/>
            <a:ext cx="9601200" cy="1485900"/>
          </a:xfrm>
        </p:spPr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7231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54FA8A-8B70-4573-810E-2C1A0B607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636" y="1653698"/>
            <a:ext cx="9612971" cy="2852737"/>
          </a:xfrm>
        </p:spPr>
        <p:txBody>
          <a:bodyPr/>
          <a:lstStyle/>
          <a:p>
            <a:r>
              <a:rPr lang="es-ES" dirty="0"/>
              <a:t>introducción</a:t>
            </a:r>
          </a:p>
        </p:txBody>
      </p:sp>
    </p:spTree>
    <p:extLst>
      <p:ext uri="{BB962C8B-B14F-4D97-AF65-F5344CB8AC3E}">
        <p14:creationId xmlns:p14="http://schemas.microsoft.com/office/powerpoint/2010/main" val="3337538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6C704D-D5FC-4828-A60A-ECCA442F0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69409"/>
            <a:ext cx="10364598" cy="471461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s-ES" b="1" dirty="0"/>
              <a:t>Finalidad del proyecto</a:t>
            </a:r>
            <a:r>
              <a:rPr lang="es-ES" dirty="0"/>
              <a:t>         Diseño y construcción de una </a:t>
            </a:r>
            <a:r>
              <a:rPr lang="es-ES" b="1" dirty="0"/>
              <a:t>bobinadora automática </a:t>
            </a:r>
            <a:endParaRPr lang="es-ES" sz="800" b="1" dirty="0"/>
          </a:p>
          <a:p>
            <a:pPr marL="0" indent="0">
              <a:lnSpc>
                <a:spcPct val="120000"/>
              </a:lnSpc>
              <a:buNone/>
            </a:pPr>
            <a:r>
              <a:rPr lang="es-ES" dirty="0"/>
              <a:t>	</a:t>
            </a:r>
            <a:r>
              <a:rPr lang="es-ES" i="1" u="sng" dirty="0"/>
              <a:t>Uso principal</a:t>
            </a:r>
            <a:r>
              <a:rPr lang="es-ES" dirty="0"/>
              <a:t>: Devanar bobinas de cobre en el Área de Tecnología Electrónica</a:t>
            </a:r>
          </a:p>
          <a:p>
            <a:pPr marL="530352" lvl="1" indent="0">
              <a:lnSpc>
                <a:spcPct val="120000"/>
              </a:lnSpc>
              <a:buNone/>
            </a:pPr>
            <a:r>
              <a:rPr lang="es-ES" dirty="0"/>
              <a:t>	</a:t>
            </a:r>
            <a:r>
              <a:rPr lang="es-ES" u="sng" dirty="0"/>
              <a:t>Usos alternativos</a:t>
            </a:r>
            <a:r>
              <a:rPr lang="es-ES" i="0" dirty="0"/>
              <a:t>: Devanar hilo de costura o de pescar</a:t>
            </a:r>
            <a:endParaRPr lang="es-ES" sz="700" i="0" dirty="0"/>
          </a:p>
          <a:p>
            <a:pPr lvl="1"/>
            <a:endParaRPr lang="es-ES" sz="800" dirty="0"/>
          </a:p>
          <a:p>
            <a:pPr lvl="1"/>
            <a:endParaRPr lang="es-ES" sz="800" dirty="0"/>
          </a:p>
          <a:p>
            <a:r>
              <a:rPr lang="es-ES" b="1" dirty="0"/>
              <a:t>Ámbitos en los que se enmarca</a:t>
            </a:r>
            <a:r>
              <a:rPr lang="es-ES" dirty="0"/>
              <a:t>: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E35ADA46-50B3-4E17-A375-9D314030391A}"/>
              </a:ext>
            </a:extLst>
          </p:cNvPr>
          <p:cNvSpPr/>
          <p:nvPr/>
        </p:nvSpPr>
        <p:spPr>
          <a:xfrm>
            <a:off x="4317325" y="1838728"/>
            <a:ext cx="312909" cy="15470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Flecha: cheurón 7">
            <a:extLst>
              <a:ext uri="{FF2B5EF4-FFF2-40B4-BE49-F238E27FC236}">
                <a16:creationId xmlns:a16="http://schemas.microsoft.com/office/drawing/2014/main" id="{69B65D79-885F-47EA-99E7-F8567DB5E5E8}"/>
              </a:ext>
            </a:extLst>
          </p:cNvPr>
          <p:cNvSpPr/>
          <p:nvPr/>
        </p:nvSpPr>
        <p:spPr>
          <a:xfrm>
            <a:off x="2094451" y="2354579"/>
            <a:ext cx="152400" cy="137160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77FF3348-14E5-4F41-8686-7EBCAE6C13CA}"/>
              </a:ext>
            </a:extLst>
          </p:cNvPr>
          <p:cNvSpPr/>
          <p:nvPr/>
        </p:nvSpPr>
        <p:spPr>
          <a:xfrm>
            <a:off x="2095500" y="2811779"/>
            <a:ext cx="152400" cy="137160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98FF5C9F-313B-45AB-BE57-07BC8BB183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984212"/>
              </p:ext>
            </p:extLst>
          </p:nvPr>
        </p:nvGraphicFramePr>
        <p:xfrm>
          <a:off x="1842315" y="3895075"/>
          <a:ext cx="9697207" cy="2671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3078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54FA8A-8B70-4573-810E-2C1A0B607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636" y="1653698"/>
            <a:ext cx="9612971" cy="2852737"/>
          </a:xfrm>
        </p:spPr>
        <p:txBody>
          <a:bodyPr/>
          <a:lstStyle/>
          <a:p>
            <a:r>
              <a:rPr lang="es-ES" dirty="0"/>
              <a:t>objetivos</a:t>
            </a:r>
          </a:p>
        </p:txBody>
      </p:sp>
    </p:spTree>
    <p:extLst>
      <p:ext uri="{BB962C8B-B14F-4D97-AF65-F5344CB8AC3E}">
        <p14:creationId xmlns:p14="http://schemas.microsoft.com/office/powerpoint/2010/main" val="1523171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6C704D-D5FC-4828-A60A-ECCA442F0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69409"/>
            <a:ext cx="9448800" cy="471461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LcPeriod"/>
            </a:pPr>
            <a:r>
              <a:rPr lang="es-ES" dirty="0"/>
              <a:t>El dispositivo debe ser </a:t>
            </a:r>
            <a:r>
              <a:rPr lang="es-ES" b="1" dirty="0"/>
              <a:t>económico </a:t>
            </a:r>
            <a:r>
              <a:rPr lang="es-ES" dirty="0"/>
              <a:t>y sencillo, utilizando tecnologías de bajo coste y fácil adquisición, como hardware y software libre e impresión 3D. </a:t>
            </a:r>
          </a:p>
          <a:p>
            <a:pPr marL="514350" indent="-514350">
              <a:buFont typeface="+mj-lt"/>
              <a:buAutoNum type="romanLcPeriod"/>
            </a:pPr>
            <a:endParaRPr lang="es-ES" sz="900" dirty="0"/>
          </a:p>
          <a:p>
            <a:pPr marL="514350" indent="-514350">
              <a:buFont typeface="+mj-lt"/>
              <a:buAutoNum type="romanLcPeriod"/>
            </a:pPr>
            <a:r>
              <a:rPr lang="es-ES" dirty="0"/>
              <a:t>El dispositivo debe ser totalmente </a:t>
            </a:r>
            <a:r>
              <a:rPr lang="es-ES" b="1" dirty="0"/>
              <a:t>autónomo</a:t>
            </a:r>
            <a:r>
              <a:rPr lang="es-ES" dirty="0"/>
              <a:t>, no depender de un ordenador ni de otros dispositivos externos, para facilitar su utilización.</a:t>
            </a:r>
          </a:p>
          <a:p>
            <a:pPr marL="514350" indent="-514350">
              <a:buFont typeface="+mj-lt"/>
              <a:buAutoNum type="romanLcPeriod"/>
            </a:pPr>
            <a:endParaRPr lang="es-ES" sz="900" dirty="0"/>
          </a:p>
          <a:p>
            <a:pPr marL="514350" indent="-514350">
              <a:buFont typeface="+mj-lt"/>
              <a:buAutoNum type="romanLcPeriod"/>
            </a:pPr>
            <a:r>
              <a:rPr lang="es-ES" dirty="0"/>
              <a:t>El dispositivo debe tener la capacidad de </a:t>
            </a:r>
            <a:r>
              <a:rPr lang="es-ES" b="1" dirty="0"/>
              <a:t>adaptarse a distintos tipos de bobinas </a:t>
            </a:r>
            <a:r>
              <a:rPr lang="es-ES" dirty="0"/>
              <a:t>mediante el uso de componentes modulares intercambiables.</a:t>
            </a:r>
          </a:p>
          <a:p>
            <a:pPr marL="514350" indent="-514350">
              <a:buFont typeface="+mj-lt"/>
              <a:buAutoNum type="romanLcPeriod"/>
            </a:pPr>
            <a:endParaRPr lang="es-ES" sz="900" dirty="0"/>
          </a:p>
          <a:p>
            <a:pPr marL="514350" indent="-514350">
              <a:buFont typeface="+mj-lt"/>
              <a:buAutoNum type="romanLcPeriod"/>
            </a:pPr>
            <a:r>
              <a:rPr lang="es-ES" dirty="0"/>
              <a:t>El devanado de la bobina debe ser lo suficientemente </a:t>
            </a:r>
            <a:r>
              <a:rPr lang="es-ES" b="1" dirty="0"/>
              <a:t>preciso y resistente.</a:t>
            </a:r>
          </a:p>
          <a:p>
            <a:pPr marL="514350" indent="-514350">
              <a:buFont typeface="+mj-lt"/>
              <a:buAutoNum type="romanLcPeriod"/>
            </a:pPr>
            <a:endParaRPr lang="es-ES" sz="900" dirty="0"/>
          </a:p>
          <a:p>
            <a:pPr marL="514350" indent="-514350">
              <a:buFont typeface="+mj-lt"/>
              <a:buAutoNum type="romanLcPeriod"/>
            </a:pPr>
            <a:r>
              <a:rPr lang="es-ES" dirty="0"/>
              <a:t>Este proyecto contribuirá al desarrollo de la corriente de </a:t>
            </a:r>
            <a:r>
              <a:rPr lang="es-ES" b="1" dirty="0"/>
              <a:t>hardware libre</a:t>
            </a:r>
            <a:r>
              <a:rPr lang="es-ES" dirty="0"/>
              <a:t>, siendo </a:t>
            </a:r>
            <a:r>
              <a:rPr lang="es-ES" b="1" dirty="0"/>
              <a:t>accesible toda la documentación </a:t>
            </a:r>
            <a:r>
              <a:rPr lang="es-ES" dirty="0"/>
              <a:t>y recursos utilizados desde GitHub.</a:t>
            </a:r>
          </a:p>
          <a:p>
            <a:endParaRPr lang="es-ES" dirty="0"/>
          </a:p>
          <a:p>
            <a:pPr marL="514350" indent="-514350">
              <a:buFont typeface="+mj-lt"/>
              <a:buAutoNum type="romanLcPeriod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97845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54FA8A-8B70-4573-810E-2C1A0B607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636" y="1653698"/>
            <a:ext cx="9612971" cy="2852737"/>
          </a:xfrm>
        </p:spPr>
        <p:txBody>
          <a:bodyPr/>
          <a:lstStyle/>
          <a:p>
            <a:r>
              <a:rPr lang="es-ES" dirty="0"/>
              <a:t>SOLUCIÓN TÉCNICA</a:t>
            </a:r>
          </a:p>
        </p:txBody>
      </p:sp>
    </p:spTree>
    <p:extLst>
      <p:ext uri="{BB962C8B-B14F-4D97-AF65-F5344CB8AC3E}">
        <p14:creationId xmlns:p14="http://schemas.microsoft.com/office/powerpoint/2010/main" val="3108967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589064"/>
            <a:ext cx="9601200" cy="1485900"/>
          </a:xfrm>
        </p:spPr>
        <p:txBody>
          <a:bodyPr/>
          <a:lstStyle/>
          <a:p>
            <a:r>
              <a:rPr lang="es-ES" dirty="0"/>
              <a:t>DESCRIPCIÓN DEL PROTOTIPO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6C704D-D5FC-4828-A60A-ECCA442F0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182331"/>
            <a:ext cx="9448800" cy="49210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El prototipo se compone de las siguientes partes:</a:t>
            </a:r>
          </a:p>
          <a:p>
            <a:pPr marL="987552" lvl="2" indent="0">
              <a:lnSpc>
                <a:spcPct val="200000"/>
              </a:lnSpc>
              <a:buNone/>
            </a:pPr>
            <a:r>
              <a:rPr lang="es-ES" i="0" dirty="0"/>
              <a:t>Sistema mecánico</a:t>
            </a:r>
          </a:p>
          <a:p>
            <a:pPr marL="987552" lvl="2" indent="0">
              <a:lnSpc>
                <a:spcPct val="200000"/>
              </a:lnSpc>
              <a:buNone/>
            </a:pPr>
            <a:r>
              <a:rPr lang="es-ES" i="0" dirty="0"/>
              <a:t>Sistema electrónico de control</a:t>
            </a:r>
          </a:p>
          <a:p>
            <a:pPr marL="987552" lvl="2" indent="0">
              <a:lnSpc>
                <a:spcPct val="200000"/>
              </a:lnSpc>
              <a:buNone/>
            </a:pPr>
            <a:r>
              <a:rPr lang="es-ES" i="0" dirty="0"/>
              <a:t>Sistema electrónico de potencia</a:t>
            </a:r>
          </a:p>
          <a:p>
            <a:pPr marL="987552" lvl="2" indent="0">
              <a:lnSpc>
                <a:spcPct val="200000"/>
              </a:lnSpc>
              <a:buNone/>
            </a:pPr>
            <a:r>
              <a:rPr lang="es-ES" i="0" dirty="0"/>
              <a:t>Alimentación del sistema</a:t>
            </a:r>
          </a:p>
        </p:txBody>
      </p:sp>
      <p:pic>
        <p:nvPicPr>
          <p:cNvPr id="164" name="Imagen 163">
            <a:extLst>
              <a:ext uri="{FF2B5EF4-FFF2-40B4-BE49-F238E27FC236}">
                <a16:creationId xmlns:a16="http://schemas.microsoft.com/office/drawing/2014/main" id="{74E99962-1B7B-483D-9FED-48FA79B841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567" r="600" b="29949"/>
          <a:stretch/>
        </p:blipFill>
        <p:spPr bwMode="auto">
          <a:xfrm>
            <a:off x="7760961" y="1911066"/>
            <a:ext cx="3381375" cy="35706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Gráfico 6" descr="Cabeza con engranajes">
            <a:extLst>
              <a:ext uri="{FF2B5EF4-FFF2-40B4-BE49-F238E27FC236}">
                <a16:creationId xmlns:a16="http://schemas.microsoft.com/office/drawing/2014/main" id="{C3F5AE0D-0502-4208-99C6-A217DF31F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09192" y="3442158"/>
            <a:ext cx="322280" cy="322280"/>
          </a:xfrm>
          <a:prstGeom prst="rect">
            <a:avLst/>
          </a:prstGeom>
        </p:spPr>
      </p:pic>
      <p:pic>
        <p:nvPicPr>
          <p:cNvPr id="11" name="Gráfico 10" descr="Alta tensión">
            <a:extLst>
              <a:ext uri="{FF2B5EF4-FFF2-40B4-BE49-F238E27FC236}">
                <a16:creationId xmlns:a16="http://schemas.microsoft.com/office/drawing/2014/main" id="{15AA5DC0-8960-41CA-AF0E-CA2451AFF1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09192" y="4066367"/>
            <a:ext cx="322279" cy="322279"/>
          </a:xfrm>
          <a:prstGeom prst="rect">
            <a:avLst/>
          </a:prstGeom>
        </p:spPr>
      </p:pic>
      <p:pic>
        <p:nvPicPr>
          <p:cNvPr id="1026" name="Picture 2" descr="Resultado de imagen de icono enchufe">
            <a:extLst>
              <a:ext uri="{FF2B5EF4-FFF2-40B4-BE49-F238E27FC236}">
                <a16:creationId xmlns:a16="http://schemas.microsoft.com/office/drawing/2014/main" id="{9B873AFD-0A27-4D04-890D-64121B089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192" y="4701986"/>
            <a:ext cx="322279" cy="32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 descr="Engranaje único">
            <a:extLst>
              <a:ext uri="{FF2B5EF4-FFF2-40B4-BE49-F238E27FC236}">
                <a16:creationId xmlns:a16="http://schemas.microsoft.com/office/drawing/2014/main" id="{1146E72B-2862-41D6-94F7-A99786E575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09192" y="2806540"/>
            <a:ext cx="322279" cy="32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071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2544" y="389989"/>
            <a:ext cx="9601200" cy="1485900"/>
          </a:xfrm>
        </p:spPr>
        <p:txBody>
          <a:bodyPr/>
          <a:lstStyle/>
          <a:p>
            <a:r>
              <a:rPr lang="es-ES" dirty="0"/>
              <a:t>DESCRIPCIÓN DEL PROTOTIPO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51390DD0-5DA3-4F82-A4E0-A7FDC0A2AEC8}"/>
              </a:ext>
            </a:extLst>
          </p:cNvPr>
          <p:cNvGrpSpPr/>
          <p:nvPr/>
        </p:nvGrpSpPr>
        <p:grpSpPr>
          <a:xfrm>
            <a:off x="840564" y="1495158"/>
            <a:ext cx="6593046" cy="4628043"/>
            <a:chOff x="1071662" y="1245163"/>
            <a:chExt cx="6593046" cy="4628043"/>
          </a:xfrm>
        </p:grpSpPr>
        <p:grpSp>
          <p:nvGrpSpPr>
            <p:cNvPr id="82" name="Grupo 81">
              <a:extLst>
                <a:ext uri="{FF2B5EF4-FFF2-40B4-BE49-F238E27FC236}">
                  <a16:creationId xmlns:a16="http://schemas.microsoft.com/office/drawing/2014/main" id="{48A0C2CD-75E5-4017-91BE-8FA5D1A17A43}"/>
                </a:ext>
              </a:extLst>
            </p:cNvPr>
            <p:cNvGrpSpPr/>
            <p:nvPr/>
          </p:nvGrpSpPr>
          <p:grpSpPr>
            <a:xfrm>
              <a:off x="1071662" y="1245163"/>
              <a:ext cx="6593046" cy="4628043"/>
              <a:chOff x="-658224" y="-296778"/>
              <a:chExt cx="8125696" cy="6124829"/>
            </a:xfrm>
          </p:grpSpPr>
          <p:grpSp>
            <p:nvGrpSpPr>
              <p:cNvPr id="83" name="Grupo 82">
                <a:extLst>
                  <a:ext uri="{FF2B5EF4-FFF2-40B4-BE49-F238E27FC236}">
                    <a16:creationId xmlns:a16="http://schemas.microsoft.com/office/drawing/2014/main" id="{668BB918-7EEA-4395-A386-65CFDEC9576F}"/>
                  </a:ext>
                </a:extLst>
              </p:cNvPr>
              <p:cNvGrpSpPr/>
              <p:nvPr/>
            </p:nvGrpSpPr>
            <p:grpSpPr>
              <a:xfrm>
                <a:off x="-658224" y="-296778"/>
                <a:ext cx="8125696" cy="6124829"/>
                <a:chOff x="-648933" y="-286717"/>
                <a:chExt cx="8126066" cy="5917187"/>
              </a:xfrm>
            </p:grpSpPr>
            <p:grpSp>
              <p:nvGrpSpPr>
                <p:cNvPr id="86" name="Grupo 85">
                  <a:extLst>
                    <a:ext uri="{FF2B5EF4-FFF2-40B4-BE49-F238E27FC236}">
                      <a16:creationId xmlns:a16="http://schemas.microsoft.com/office/drawing/2014/main" id="{4796FDF3-C85F-4914-B106-5B65B315D60E}"/>
                    </a:ext>
                  </a:extLst>
                </p:cNvPr>
                <p:cNvGrpSpPr/>
                <p:nvPr/>
              </p:nvGrpSpPr>
              <p:grpSpPr>
                <a:xfrm>
                  <a:off x="-648933" y="-286717"/>
                  <a:ext cx="8126066" cy="5917187"/>
                  <a:chOff x="-648933" y="-286717"/>
                  <a:chExt cx="8126066" cy="5917187"/>
                </a:xfrm>
              </p:grpSpPr>
              <p:grpSp>
                <p:nvGrpSpPr>
                  <p:cNvPr id="88" name="Grupo 87">
                    <a:extLst>
                      <a:ext uri="{FF2B5EF4-FFF2-40B4-BE49-F238E27FC236}">
                        <a16:creationId xmlns:a16="http://schemas.microsoft.com/office/drawing/2014/main" id="{B5B47FDE-E726-4152-A296-B8C63579D8F8}"/>
                      </a:ext>
                    </a:extLst>
                  </p:cNvPr>
                  <p:cNvGrpSpPr/>
                  <p:nvPr/>
                </p:nvGrpSpPr>
                <p:grpSpPr>
                  <a:xfrm>
                    <a:off x="-94338" y="754744"/>
                    <a:ext cx="7571471" cy="4875726"/>
                    <a:chOff x="-94338" y="-16781"/>
                    <a:chExt cx="7571471" cy="4875726"/>
                  </a:xfrm>
                </p:grpSpPr>
                <p:sp>
                  <p:nvSpPr>
                    <p:cNvPr id="91" name="Cuadro de texto 2">
                      <a:extLst>
                        <a:ext uri="{FF2B5EF4-FFF2-40B4-BE49-F238E27FC236}">
                          <a16:creationId xmlns:a16="http://schemas.microsoft.com/office/drawing/2014/main" id="{6C79C5F5-9D5A-4DF7-9100-3893F62C7B4B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498270" y="3982555"/>
                      <a:ext cx="1128799" cy="322545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1100" i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Traslación</a:t>
                      </a:r>
                      <a:endParaRPr lang="es-E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grpSp>
                  <p:nvGrpSpPr>
                    <p:cNvPr id="92" name="Grupo 91">
                      <a:extLst>
                        <a:ext uri="{FF2B5EF4-FFF2-40B4-BE49-F238E27FC236}">
                          <a16:creationId xmlns:a16="http://schemas.microsoft.com/office/drawing/2014/main" id="{BDA629F2-4D56-4201-A332-78F710A5E0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94338" y="-16781"/>
                      <a:ext cx="7571471" cy="4875726"/>
                      <a:chOff x="-94338" y="-16781"/>
                      <a:chExt cx="7571471" cy="4875726"/>
                    </a:xfrm>
                  </p:grpSpPr>
                  <p:sp>
                    <p:nvSpPr>
                      <p:cNvPr id="93" name="Cuadro de texto 2">
                        <a:extLst>
                          <a:ext uri="{FF2B5EF4-FFF2-40B4-BE49-F238E27FC236}">
                            <a16:creationId xmlns:a16="http://schemas.microsoft.com/office/drawing/2014/main" id="{BBD35446-8E60-442A-9125-AFB4326D4467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4498270" y="4316969"/>
                        <a:ext cx="1128799" cy="259414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rot="0" vert="horz" wrap="square" lIns="91440" tIns="45720" rIns="91440" bIns="45720" anchor="t" anchorCtr="0"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es-ES_tradnl" sz="1100" i="1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a:t>Rotación</a:t>
                        </a:r>
                        <a:endParaRPr lang="es-ES" sz="12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grpSp>
                    <p:nvGrpSpPr>
                      <p:cNvPr id="94" name="Grupo 93">
                        <a:extLst>
                          <a:ext uri="{FF2B5EF4-FFF2-40B4-BE49-F238E27FC236}">
                            <a16:creationId xmlns:a16="http://schemas.microsoft.com/office/drawing/2014/main" id="{3A0D8A41-298D-453C-BD22-D6CA45B97B6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-94338" y="-16781"/>
                        <a:ext cx="7571471" cy="4875726"/>
                        <a:chOff x="-94338" y="-16781"/>
                        <a:chExt cx="7571471" cy="4875726"/>
                      </a:xfrm>
                    </p:grpSpPr>
                    <p:grpSp>
                      <p:nvGrpSpPr>
                        <p:cNvPr id="95" name="Grupo 94">
                          <a:extLst>
                            <a:ext uri="{FF2B5EF4-FFF2-40B4-BE49-F238E27FC236}">
                              <a16:creationId xmlns:a16="http://schemas.microsoft.com/office/drawing/2014/main" id="{55AEAD05-0C2A-47EB-9454-B40D3726E5B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-94338" y="-16781"/>
                          <a:ext cx="7571471" cy="4875726"/>
                          <a:chOff x="-94338" y="-16781"/>
                          <a:chExt cx="7571471" cy="4875726"/>
                        </a:xfrm>
                      </p:grpSpPr>
                      <p:grpSp>
                        <p:nvGrpSpPr>
                          <p:cNvPr id="108" name="Grupo 107">
                            <a:extLst>
                              <a:ext uri="{FF2B5EF4-FFF2-40B4-BE49-F238E27FC236}">
                                <a16:creationId xmlns:a16="http://schemas.microsoft.com/office/drawing/2014/main" id="{5139BE43-4CFE-4839-AEA9-85F076D35AA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-94338" y="-16781"/>
                            <a:ext cx="7571471" cy="4875726"/>
                            <a:chOff x="-132438" y="-16781"/>
                            <a:chExt cx="7571471" cy="4875726"/>
                          </a:xfrm>
                        </p:grpSpPr>
                        <p:grpSp>
                          <p:nvGrpSpPr>
                            <p:cNvPr id="132" name="Grupo 131">
                              <a:extLst>
                                <a:ext uri="{FF2B5EF4-FFF2-40B4-BE49-F238E27FC236}">
                                  <a16:creationId xmlns:a16="http://schemas.microsoft.com/office/drawing/2014/main" id="{5AF289AE-9ADF-49F2-A3C8-8D37CE683940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-132438" y="9525"/>
                              <a:ext cx="2227938" cy="3343536"/>
                              <a:chOff x="-132438" y="9525"/>
                              <a:chExt cx="2227938" cy="3343536"/>
                            </a:xfrm>
                          </p:grpSpPr>
                          <p:sp>
                            <p:nvSpPr>
                              <p:cNvPr id="154" name="Cuadro de texto 2">
                                <a:extLst>
                                  <a:ext uri="{FF2B5EF4-FFF2-40B4-BE49-F238E27FC236}">
                                    <a16:creationId xmlns:a16="http://schemas.microsoft.com/office/drawing/2014/main" id="{51326C7F-E6A3-4EDA-9774-FA5941272833}"/>
                                  </a:ext>
                                </a:extLst>
                              </p:cNvPr>
                              <p:cNvSpPr txBox="1"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133805" y="131098"/>
                                <a:ext cx="1695450" cy="428626"/>
                              </a:xfrm>
                              <a:prstGeom prst="rect">
                                <a:avLst/>
                              </a:prstGeom>
                              <a:noFill/>
                              <a:ln w="9525">
                                <a:noFill/>
                                <a:miter lim="800000"/>
                                <a:headEnd/>
                                <a:tailEnd/>
                              </a:ln>
                            </p:spPr>
                            <p:txBody>
                              <a:bodyPr rot="0" vert="horz" wrap="square" lIns="91440" tIns="45720" rIns="91440" bIns="45720" anchor="t" anchorCtr="0">
                                <a:noAutofit/>
                              </a:bodyPr>
                              <a:lstStyle/>
                              <a:p>
                                <a:pPr algn="ctr">
                                  <a:lnSpc>
                                    <a:spcPct val="107000"/>
                                  </a:lnSpc>
                                  <a:spcAft>
                                    <a:spcPts val="800"/>
                                  </a:spcAft>
                                </a:pPr>
                                <a:r>
                                  <a:rPr lang="es-ES_tradnl" sz="1200" b="1" dirty="0">
                                    <a:effectLst/>
                                    <a:latin typeface="Calibri" panose="020F0502020204030204" pitchFamily="34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Placas Arduino</a:t>
                                </a:r>
                                <a:endParaRPr lang="es-ES" sz="1200" dirty="0">
                                  <a:effectLst/>
                                  <a:latin typeface="Calibri" panose="020F0502020204030204" pitchFamily="34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  <p:grpSp>
                            <p:nvGrpSpPr>
                              <p:cNvPr id="155" name="Grupo 154">
                                <a:extLst>
                                  <a:ext uri="{FF2B5EF4-FFF2-40B4-BE49-F238E27FC236}">
                                    <a16:creationId xmlns:a16="http://schemas.microsoft.com/office/drawing/2014/main" id="{16637285-1A72-4634-8052-BA51EBA07878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-132438" y="9525"/>
                                <a:ext cx="2227938" cy="3343536"/>
                                <a:chOff x="-132438" y="9525"/>
                                <a:chExt cx="2227938" cy="3343536"/>
                              </a:xfrm>
                            </p:grpSpPr>
                            <p:grpSp>
                              <p:nvGrpSpPr>
                                <p:cNvPr id="156" name="Grupo 155">
                                  <a:extLst>
                                    <a:ext uri="{FF2B5EF4-FFF2-40B4-BE49-F238E27FC236}">
                                      <a16:creationId xmlns:a16="http://schemas.microsoft.com/office/drawing/2014/main" id="{129E4BBF-1511-495F-B460-77F5F5A468D0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-132438" y="9525"/>
                                  <a:ext cx="2227938" cy="3343536"/>
                                  <a:chOff x="-570588" y="-381000"/>
                                  <a:chExt cx="2227938" cy="3343536"/>
                                </a:xfrm>
                              </p:grpSpPr>
                              <p:grpSp>
                                <p:nvGrpSpPr>
                                  <p:cNvPr id="158" name="Grupo 157">
                                    <a:extLst>
                                      <a:ext uri="{FF2B5EF4-FFF2-40B4-BE49-F238E27FC236}">
                                        <a16:creationId xmlns:a16="http://schemas.microsoft.com/office/drawing/2014/main" id="{DD6770DA-D830-4C45-BA5C-838A61DC23CA}"/>
                                      </a:ext>
                                    </a:extLst>
                                  </p:cNvPr>
                                  <p:cNvGrpSpPr/>
                                  <p:nvPr/>
                                </p:nvGrpSpPr>
                                <p:grpSpPr>
                                  <a:xfrm>
                                    <a:off x="68072" y="142044"/>
                                    <a:ext cx="1071785" cy="1966979"/>
                                    <a:chOff x="-208153" y="103944"/>
                                    <a:chExt cx="1071785" cy="1966979"/>
                                  </a:xfrm>
                                </p:grpSpPr>
                                <p:pic>
                                  <p:nvPicPr>
                                    <p:cNvPr id="161" name="Imagen 160">
                                      <a:extLst>
                                        <a:ext uri="{FF2B5EF4-FFF2-40B4-BE49-F238E27FC236}">
                                          <a16:creationId xmlns:a16="http://schemas.microsoft.com/office/drawing/2014/main" id="{7A9BFB01-FE14-4793-95ED-6EC10D1C8F31}"/>
                                        </a:ext>
                                      </a:extLst>
                                    </p:cNvPr>
                                    <p:cNvPicPr>
                                      <a:picLocks noChangeAspect="1"/>
                                    </p:cNvPicPr>
                                    <p:nvPr/>
                                  </p:nvPicPr>
                                  <p:blipFill>
                                    <a:blip r:embed="rId2" cstate="print">
                                      <a:extLst>
                                        <a:ext uri="{28A0092B-C50C-407E-A947-70E740481C1C}">
                                          <a14:useLocalDpi xmlns:a14="http://schemas.microsoft.com/office/drawing/2010/main" val="0"/>
                                        </a:ext>
                                      </a:extLst>
                                    </a:blip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-208153" y="103944"/>
                                      <a:ext cx="1060515" cy="932861"/>
                                    </a:xfrm>
                                    <a:prstGeom prst="rect">
                                      <a:avLst/>
                                    </a:prstGeom>
                                    <a:ln>
                                      <a:noFill/>
                                    </a:ln>
                                    <a:effectLst>
                                      <a:outerShdw blurRad="292100" dist="139700" dir="2700000" algn="tl" rotWithShape="0">
                                        <a:srgbClr val="333333">
                                          <a:alpha val="65000"/>
                                        </a:srgbClr>
                                      </a:outerShdw>
                                    </a:effectLst>
                                  </p:spPr>
                                </p:pic>
                                <p:pic>
                                  <p:nvPicPr>
                                    <p:cNvPr id="162" name="Imagen 161">
                                      <a:extLst>
                                        <a:ext uri="{FF2B5EF4-FFF2-40B4-BE49-F238E27FC236}">
                                          <a16:creationId xmlns:a16="http://schemas.microsoft.com/office/drawing/2014/main" id="{8DAC3FB5-D443-4BBF-941C-E57E66081E22}"/>
                                        </a:ext>
                                      </a:extLst>
                                    </p:cNvPr>
                                    <p:cNvPicPr>
                                      <a:picLocks noChangeAspect="1"/>
                                    </p:cNvPicPr>
                                    <p:nvPr/>
                                  </p:nvPicPr>
                                  <p:blipFill>
                                    <a:blip r:embed="rId2" cstate="print">
                                      <a:extLst>
                                        <a:ext uri="{28A0092B-C50C-407E-A947-70E740481C1C}">
                                          <a14:useLocalDpi xmlns:a14="http://schemas.microsoft.com/office/drawing/2010/main" val="0"/>
                                        </a:ext>
                                      </a:extLst>
                                    </a:blip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-196883" y="1138062"/>
                                      <a:ext cx="1060515" cy="932861"/>
                                    </a:xfrm>
                                    <a:prstGeom prst="rect">
                                      <a:avLst/>
                                    </a:prstGeom>
                                    <a:ln>
                                      <a:noFill/>
                                    </a:ln>
                                    <a:effectLst>
                                      <a:outerShdw blurRad="292100" dist="139700" dir="2700000" algn="tl" rotWithShape="0">
                                        <a:srgbClr val="333333">
                                          <a:alpha val="65000"/>
                                        </a:srgbClr>
                                      </a:outerShdw>
                                    </a:effectLst>
                                  </p:spPr>
                                </p:pic>
                              </p:grpSp>
                              <p:sp>
                                <p:nvSpPr>
                                  <p:cNvPr id="159" name="Cuadro de texto 2">
                                    <a:extLst>
                                      <a:ext uri="{FF2B5EF4-FFF2-40B4-BE49-F238E27FC236}">
                                        <a16:creationId xmlns:a16="http://schemas.microsoft.com/office/drawing/2014/main" id="{059BC09B-CABF-4AD7-93D9-F224DB5D7BE6}"/>
                                      </a:ext>
                                    </a:extLst>
                                  </p:cNvPr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-414063" y="2308542"/>
                                    <a:ext cx="2005897" cy="428626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 w="9525">
                                    <a:noFill/>
                                    <a:miter lim="800000"/>
                                    <a:headEnd/>
                                    <a:tailEnd/>
                                  </a:ln>
                                </p:spPr>
                                <p:txBody>
                                  <a:bodyPr rot="0" vert="horz" wrap="square" lIns="91440" tIns="45720" rIns="91440" bIns="45720" anchor="t" anchorCtr="0">
                                    <a:noAutofit/>
                                  </a:bodyPr>
                                  <a:lstStyle/>
                                  <a:p>
                                    <a:pPr algn="ctr"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es-ES_tradnl" sz="1100" b="1" dirty="0">
                                        <a:solidFill>
                                          <a:srgbClr val="00B05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a:t>SISTEMA ELECTRÓNICO DE CONTROL</a:t>
                                    </a:r>
                                    <a:endParaRPr lang="es-ES" sz="1200" dirty="0">
                                      <a:effectLst/>
                                      <a:latin typeface="Calibri" panose="020F0502020204030204" pitchFamily="34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160" name="Rectángulo: esquinas redondeadas 159">
                                    <a:extLst>
                                      <a:ext uri="{FF2B5EF4-FFF2-40B4-BE49-F238E27FC236}">
                                        <a16:creationId xmlns:a16="http://schemas.microsoft.com/office/drawing/2014/main" id="{A51D6383-2CB9-40B0-9BD2-B003141A53C1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-570588" y="-381000"/>
                                    <a:ext cx="2227938" cy="3343536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8575">
                                    <a:solidFill>
                                      <a:srgbClr val="00B050"/>
                                    </a:solidFill>
                                    <a:prstDash val="sysDash"/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/>
                                  </a:p>
                                </p:txBody>
                              </p:sp>
                            </p:grpSp>
                            <p:sp>
                              <p:nvSpPr>
                                <p:cNvPr id="157" name="Cuadro de texto 2">
                                  <a:extLst>
                                    <a:ext uri="{FF2B5EF4-FFF2-40B4-BE49-F238E27FC236}">
                                      <a16:creationId xmlns:a16="http://schemas.microsoft.com/office/drawing/2014/main" id="{B6723846-7D6F-45CB-BB0D-D2ABB512066B}"/>
                                    </a:ext>
                                  </a:extLst>
                                </p:cNvPr>
                                <p:cNvSpPr txBox="1"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 rot="16200000">
                                  <a:off x="-1033303" y="1370151"/>
                                  <a:ext cx="2370964" cy="428625"/>
                                </a:xfrm>
                                <a:prstGeom prst="rect">
                                  <a:avLst/>
                                </a:prstGeom>
                                <a:noFill/>
                                <a:ln w="9525">
                                  <a:noFill/>
                                  <a:miter lim="800000"/>
                                  <a:headEnd/>
                                  <a:tailEnd/>
                                </a:ln>
                              </p:spPr>
                              <p:txBody>
                                <a:bodyPr rot="0" vert="horz" wrap="square" lIns="91440" tIns="45720" rIns="91440" bIns="45720" anchor="t" anchorCtr="0">
                                  <a:noAutofit/>
                                </a:bodyPr>
                                <a:lstStyle/>
                                <a:p>
                                  <a:pPr algn="ctr">
                                    <a:lnSpc>
                                      <a:spcPct val="107000"/>
                                    </a:lnSpc>
                                    <a:spcAft>
                                      <a:spcPts val="800"/>
                                    </a:spcAft>
                                  </a:pPr>
                                  <a:r>
                                    <a:rPr lang="es-ES_tradnl" sz="1400" dirty="0">
                                      <a:effectLst/>
                                      <a:latin typeface="Calibri" panose="020F0502020204030204" pitchFamily="34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Sistema </a:t>
                                  </a:r>
                                  <a:r>
                                    <a:rPr lang="es-ES_tradnl" sz="1400" i="1" dirty="0">
                                      <a:effectLst/>
                                      <a:latin typeface="Calibri" panose="020F0502020204030204" pitchFamily="34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master - slave</a:t>
                                  </a:r>
                                  <a:endParaRPr lang="es-ES" sz="1200" dirty="0">
                                    <a:effectLst/>
                                    <a:latin typeface="Calibri" panose="020F0502020204030204" pitchFamily="34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</p:grpSp>
                        <p:grpSp>
                          <p:nvGrpSpPr>
                            <p:cNvPr id="133" name="Grupo 132">
                              <a:extLst>
                                <a:ext uri="{FF2B5EF4-FFF2-40B4-BE49-F238E27FC236}">
                                  <a16:creationId xmlns:a16="http://schemas.microsoft.com/office/drawing/2014/main" id="{5D709001-9817-4875-9939-9426126EDB4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458822" y="0"/>
                              <a:ext cx="2065553" cy="4858945"/>
                              <a:chOff x="39472" y="-57150"/>
                              <a:chExt cx="2065553" cy="4858945"/>
                            </a:xfrm>
                          </p:grpSpPr>
                          <p:grpSp>
                            <p:nvGrpSpPr>
                              <p:cNvPr id="139" name="Grupo 138">
                                <a:extLst>
                                  <a:ext uri="{FF2B5EF4-FFF2-40B4-BE49-F238E27FC236}">
                                    <a16:creationId xmlns:a16="http://schemas.microsoft.com/office/drawing/2014/main" id="{35F029EF-A466-47A0-9D87-D1644C270EFB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39472" y="-57150"/>
                                <a:ext cx="2065553" cy="3228975"/>
                                <a:chOff x="39472" y="-57150"/>
                                <a:chExt cx="2065553" cy="3228975"/>
                              </a:xfrm>
                            </p:grpSpPr>
                            <p:grpSp>
                              <p:nvGrpSpPr>
                                <p:cNvPr id="143" name="Grupo 142">
                                  <a:extLst>
                                    <a:ext uri="{FF2B5EF4-FFF2-40B4-BE49-F238E27FC236}">
                                      <a16:creationId xmlns:a16="http://schemas.microsoft.com/office/drawing/2014/main" id="{887F771D-4080-4951-BB87-D433B2DB019B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39472" y="-57150"/>
                                  <a:ext cx="2065553" cy="3228975"/>
                                  <a:chOff x="39472" y="-57150"/>
                                  <a:chExt cx="2065553" cy="3228975"/>
                                </a:xfrm>
                              </p:grpSpPr>
                              <p:grpSp>
                                <p:nvGrpSpPr>
                                  <p:cNvPr id="145" name="Grupo 144">
                                    <a:extLst>
                                      <a:ext uri="{FF2B5EF4-FFF2-40B4-BE49-F238E27FC236}">
                                        <a16:creationId xmlns:a16="http://schemas.microsoft.com/office/drawing/2014/main" id="{A91EFDC2-62B4-4228-A8CB-B13F5AA8F41E}"/>
                                      </a:ext>
                                    </a:extLst>
                                  </p:cNvPr>
                                  <p:cNvGrpSpPr/>
                                  <p:nvPr/>
                                </p:nvGrpSpPr>
                                <p:grpSpPr>
                                  <a:xfrm>
                                    <a:off x="39472" y="-57150"/>
                                    <a:ext cx="2065553" cy="3228975"/>
                                    <a:chOff x="39472" y="-57150"/>
                                    <a:chExt cx="2065553" cy="3228975"/>
                                  </a:xfrm>
                                </p:grpSpPr>
                                <p:grpSp>
                                  <p:nvGrpSpPr>
                                    <p:cNvPr id="147" name="Grupo 146">
                                      <a:extLst>
                                        <a:ext uri="{FF2B5EF4-FFF2-40B4-BE49-F238E27FC236}">
                                          <a16:creationId xmlns:a16="http://schemas.microsoft.com/office/drawing/2014/main" id="{6954DE9F-B989-48FE-ADBC-3EE504909872}"/>
                                        </a:ext>
                                      </a:extLst>
                                    </p:cNvPr>
                                    <p:cNvGrpSpPr/>
                                    <p:nvPr/>
                                  </p:nvGrpSpPr>
                                  <p:grpSpPr>
                                    <a:xfrm>
                                      <a:off x="39472" y="-57150"/>
                                      <a:ext cx="2065553" cy="3228975"/>
                                      <a:chOff x="39472" y="-57150"/>
                                      <a:chExt cx="2065553" cy="3228975"/>
                                    </a:xfrm>
                                  </p:grpSpPr>
                                  <p:grpSp>
                                    <p:nvGrpSpPr>
                                      <p:cNvPr id="149" name="Grupo 148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023447B0-7A86-458F-8EA2-8198AD9BABD9}"/>
                                          </a:ext>
                                        </a:extLst>
                                      </p:cNvPr>
                                      <p:cNvGrpSpPr/>
                                      <p:nvPr/>
                                    </p:nvGrpSpPr>
                                    <p:grpSpPr>
                                      <a:xfrm>
                                        <a:off x="427508" y="698903"/>
                                        <a:ext cx="1234440" cy="1739036"/>
                                        <a:chOff x="17933" y="13103"/>
                                        <a:chExt cx="1234440" cy="1739036"/>
                                      </a:xfrm>
                                    </p:grpSpPr>
                                    <p:pic>
                                      <p:nvPicPr>
                                        <p:cNvPr id="151" name="Imagen 150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3B6D2FB6-1844-4AB7-99B8-B327DE736509}"/>
                                            </a:ext>
                                          </a:extLst>
                                        </p:cNvPr>
                                        <p:cNvPicPr>
                                          <a:picLocks noChangeAspect="1"/>
                                        </p:cNvPicPr>
                                        <p:nvPr/>
                                      </p:nvPicPr>
                                      <p:blipFill>
                                        <a:blip r:embed="rId3" cstate="print">
                                          <a:extLst>
                                            <a:ext uri="{28A0092B-C50C-407E-A947-70E740481C1C}">
                                              <a14:useLocalDpi xmlns:a14="http://schemas.microsoft.com/office/drawing/2010/main" val="0"/>
                                            </a:ext>
                                          </a:extLst>
                                        </a:blip>
                                        <a:stretch>
                                          <a:fillRect/>
                                        </a:stretch>
                                      </p:blipFill>
                                      <p:spPr>
                                        <a:xfrm>
                                          <a:off x="17933" y="13103"/>
                                          <a:ext cx="1234440" cy="881042"/>
                                        </a:xfrm>
                                        <a:prstGeom prst="rect">
                                          <a:avLst/>
                                        </a:prstGeom>
                                        <a:ln>
                                          <a:noFill/>
                                        </a:ln>
                                        <a:effectLst>
                                          <a:outerShdw blurRad="292100" dist="139700" dir="2700000" algn="tl" rotWithShape="0">
                                            <a:srgbClr val="333333">
                                              <a:alpha val="65000"/>
                                            </a:srgbClr>
                                          </a:outerShdw>
                                        </a:effectLst>
                                      </p:spPr>
                                    </p:pic>
                                    <p:pic>
                                      <p:nvPicPr>
                                        <p:cNvPr id="152" name="Imagen 151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7E0778CB-48EA-4DCC-ACB0-74DBE18E1B10}"/>
                                            </a:ext>
                                          </a:extLst>
                                        </p:cNvPr>
                                        <p:cNvPicPr>
                                          <a:picLocks noChangeAspect="1"/>
                                        </p:cNvPicPr>
                                        <p:nvPr/>
                                      </p:nvPicPr>
                                      <p:blipFill>
                                        <a:blip r:embed="rId4" cstate="print">
                                          <a:extLst>
                                            <a:ext uri="{28A0092B-C50C-407E-A947-70E740481C1C}">
                                              <a14:useLocalDpi xmlns:a14="http://schemas.microsoft.com/office/drawing/2010/main" val="0"/>
                                            </a:ext>
                                          </a:extLst>
                                        </a:blip>
                                        <a:stretch>
                                          <a:fillRect/>
                                        </a:stretch>
                                      </p:blipFill>
                                      <p:spPr>
                                        <a:xfrm>
                                          <a:off x="764616" y="1357169"/>
                                          <a:ext cx="472440" cy="394970"/>
                                        </a:xfrm>
                                        <a:prstGeom prst="rect">
                                          <a:avLst/>
                                        </a:prstGeom>
                                      </p:spPr>
                                    </p:pic>
                                    <p:pic>
                                      <p:nvPicPr>
                                        <p:cNvPr id="153" name="Imagen 152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AC322E97-D6C1-4897-8B42-F694CDB6B8A8}"/>
                                            </a:ext>
                                          </a:extLst>
                                        </p:cNvPr>
                                        <p:cNvPicPr>
                                          <a:picLocks noChangeAspect="1"/>
                                        </p:cNvPicPr>
                                        <p:nvPr/>
                                      </p:nvPicPr>
                                      <p:blipFill>
                                        <a:blip r:embed="rId4" cstate="print">
                                          <a:extLst>
                                            <a:ext uri="{28A0092B-C50C-407E-A947-70E740481C1C}">
                                              <a14:useLocalDpi xmlns:a14="http://schemas.microsoft.com/office/drawing/2010/main" val="0"/>
                                            </a:ext>
                                          </a:extLst>
                                        </a:blip>
                                        <a:stretch>
                                          <a:fillRect/>
                                        </a:stretch>
                                      </p:blipFill>
                                      <p:spPr>
                                        <a:xfrm>
                                          <a:off x="110515" y="1324744"/>
                                          <a:ext cx="472440" cy="394970"/>
                                        </a:xfrm>
                                        <a:prstGeom prst="rect">
                                          <a:avLst/>
                                        </a:prstGeom>
                                      </p:spPr>
                                    </p:pic>
                                  </p:grpSp>
                                  <p:sp>
                                    <p:nvSpPr>
                                      <p:cNvPr id="150" name="Rectángulo: esquinas redondeadas 149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EF8DEF1D-2A19-4174-9D07-EBFEC2B76B9E}"/>
                                          </a:ext>
                                        </a:extLst>
                                      </p:cNvPr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39472" y="-57150"/>
                                        <a:ext cx="2065553" cy="3228975"/>
                                      </a:xfrm>
                                      <a:prstGeom prst="roundRect">
                                        <a:avLst/>
                                      </a:prstGeom>
                                      <a:noFill/>
                                      <a:ln w="28575">
                                        <a:solidFill>
                                          <a:srgbClr val="0070C0"/>
                                        </a:solidFill>
                                        <a:prstDash val="sysDash"/>
                                      </a:ln>
                                    </p:spPr>
                                    <p:style>
                                      <a:lnRef idx="2">
                                        <a:schemeClr val="accent1">
                                          <a:shade val="50000"/>
                                        </a:schemeClr>
                                      </a:lnRef>
                                      <a:fillRef idx="1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lt1"/>
                                      </a:fontRef>
                                    </p:style>
                                    <p:txBody>
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<a:prstTxWarp prst="textNoShape">
                                          <a:avLst/>
                                        </a:prstTxWarp>
                                        <a:noAutofit/>
                                      </a:bodyPr>
                                      <a:lstStyle/>
                                      <a:p>
                                        <a:endParaRPr lang="es-ES"/>
                                      </a:p>
                                    </p:txBody>
                                  </p:sp>
                                </p:grpSp>
                                <p:sp>
                                  <p:nvSpPr>
                                    <p:cNvPr id="148" name="Cuadro de texto 2">
                                      <a:extLst>
                                        <a:ext uri="{FF2B5EF4-FFF2-40B4-BE49-F238E27FC236}">
                                          <a16:creationId xmlns:a16="http://schemas.microsoft.com/office/drawing/2014/main" id="{89198D48-C921-4D19-93D3-CEECFD242F70}"/>
                                        </a:ext>
                                      </a:extLst>
                                    </p:cNvPr>
                                    <p:cNvSpPr txBox="1">
                                      <a:spLocks noChangeArrowheads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96896" y="2580531"/>
                                      <a:ext cx="1948687" cy="428625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 w="9525">
                                      <a:noFill/>
                                      <a:miter lim="800000"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 rot="0" vert="horz" wrap="square" lIns="91440" tIns="45720" rIns="91440" bIns="45720" anchor="t" anchorCtr="0">
                                      <a:noAutofit/>
                                    </a:bodyPr>
                                    <a:lstStyle/>
                                    <a:p>
                                      <a:pPr algn="ctr">
                                        <a:lnSpc>
                                          <a:spcPct val="107000"/>
                                        </a:lnSpc>
                                        <a:spcAft>
                                          <a:spcPts val="800"/>
                                        </a:spcAft>
                                      </a:pPr>
                                      <a:r>
                                        <a:rPr lang="es-ES_tradnl" sz="1100" b="1" dirty="0">
                                          <a:solidFill>
                                            <a:srgbClr val="0070C0"/>
                                          </a:solidFill>
                                          <a:effectLst/>
                                          <a:latin typeface="Calibri" panose="020F0502020204030204" pitchFamily="34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a:t>SISTEMA ELECTRÓNICO DE POTENCIA</a:t>
                                      </a:r>
                                      <a:endParaRPr lang="es-ES" sz="1200" dirty="0">
                                        <a:effectLst/>
                                        <a:latin typeface="Calibri" panose="020F0502020204030204" pitchFamily="34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endParaRPr>
                                    </a:p>
                                  </p:txBody>
                                </p:sp>
                              </p:grpSp>
                              <p:sp>
                                <p:nvSpPr>
                                  <p:cNvPr id="146" name="Cuadro de texto 2">
                                    <a:extLst>
                                      <a:ext uri="{FF2B5EF4-FFF2-40B4-BE49-F238E27FC236}">
                                        <a16:creationId xmlns:a16="http://schemas.microsoft.com/office/drawing/2014/main" id="{B8A64EAD-2258-4198-81F0-EC905C8619C8}"/>
                                      </a:ext>
                                    </a:extLst>
                                  </p:cNvPr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39472" y="60202"/>
                                    <a:ext cx="1971046" cy="56326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 w="9525">
                                    <a:noFill/>
                                    <a:miter lim="800000"/>
                                    <a:headEnd/>
                                    <a:tailEnd/>
                                  </a:ln>
                                </p:spPr>
                                <p:txBody>
                                  <a:bodyPr rot="0" vert="horz" wrap="square" lIns="91440" tIns="45720" rIns="91440" bIns="45720" anchor="t" anchorCtr="0">
                                    <a:noAutofit/>
                                  </a:bodyPr>
                                  <a:lstStyle/>
                                  <a:p>
                                    <a:pPr algn="ctr"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es-ES_tradnl" sz="1200" b="1" dirty="0">
                                        <a:effectLst/>
                                        <a:latin typeface="Calibri" panose="020F0502020204030204" pitchFamily="34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a:t>Módulo de expansión CNC Shield</a:t>
                                    </a:r>
                                    <a:endParaRPr lang="es-ES" sz="1200" dirty="0">
                                      <a:effectLst/>
                                      <a:latin typeface="Calibri" panose="020F0502020204030204" pitchFamily="34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endParaRPr>
                                  </a:p>
                                </p:txBody>
                              </p:sp>
                            </p:grpSp>
                            <p:sp>
                              <p:nvSpPr>
                                <p:cNvPr id="144" name="Cuadro de texto 2">
                                  <a:extLst>
                                    <a:ext uri="{FF2B5EF4-FFF2-40B4-BE49-F238E27FC236}">
                                      <a16:creationId xmlns:a16="http://schemas.microsoft.com/office/drawing/2014/main" id="{FF35E31A-DCF3-451F-A2A1-E867BEA6029C}"/>
                                    </a:ext>
                                  </a:extLst>
                                </p:cNvPr>
                                <p:cNvSpPr txBox="1"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144437" y="1683628"/>
                                  <a:ext cx="1914531" cy="428625"/>
                                </a:xfrm>
                                <a:prstGeom prst="rect">
                                  <a:avLst/>
                                </a:prstGeom>
                                <a:noFill/>
                                <a:ln w="9525">
                                  <a:noFill/>
                                  <a:miter lim="800000"/>
                                  <a:headEnd/>
                                  <a:tailEnd/>
                                </a:ln>
                              </p:spPr>
                              <p:txBody>
                                <a:bodyPr rot="0" vert="horz" wrap="square" lIns="91440" tIns="45720" rIns="91440" bIns="45720" anchor="t" anchorCtr="0">
                                  <a:noAutofit/>
                                </a:bodyPr>
                                <a:lstStyle/>
                                <a:p>
                                  <a:pPr algn="ctr">
                                    <a:lnSpc>
                                      <a:spcPct val="107000"/>
                                    </a:lnSpc>
                                    <a:spcAft>
                                      <a:spcPts val="800"/>
                                    </a:spcAft>
                                  </a:pPr>
                                  <a:r>
                                    <a:rPr lang="es-ES_tradnl" sz="1200" b="1" dirty="0">
                                      <a:effectLst/>
                                      <a:latin typeface="Calibri" panose="020F0502020204030204" pitchFamily="34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Drivers </a:t>
                                  </a:r>
                                  <a:r>
                                    <a:rPr lang="es-ES_tradnl" sz="1200" b="1" dirty="0" err="1">
                                      <a:effectLst/>
                                      <a:latin typeface="Calibri" panose="020F0502020204030204" pitchFamily="34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Pololu</a:t>
                                  </a:r>
                                  <a:r>
                                    <a:rPr lang="es-ES_tradnl" sz="1200" b="1" dirty="0">
                                      <a:effectLst/>
                                      <a:latin typeface="Calibri" panose="020F0502020204030204" pitchFamily="34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 A4988</a:t>
                                  </a:r>
                                  <a:endParaRPr lang="es-ES" sz="1200" dirty="0">
                                    <a:effectLst/>
                                    <a:latin typeface="Calibri" panose="020F0502020204030204" pitchFamily="34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140" name="Grupo 139">
                                <a:extLst>
                                  <a:ext uri="{FF2B5EF4-FFF2-40B4-BE49-F238E27FC236}">
                                    <a16:creationId xmlns:a16="http://schemas.microsoft.com/office/drawing/2014/main" id="{FCA2DBCF-CF7B-4344-B3BE-5F1049DF4630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37247" y="3319189"/>
                                <a:ext cx="1075699" cy="1482606"/>
                                <a:chOff x="-1486828" y="528364"/>
                                <a:chExt cx="1075699" cy="1482606"/>
                              </a:xfrm>
                            </p:grpSpPr>
                            <p:sp>
                              <p:nvSpPr>
                                <p:cNvPr id="141" name="Rectángulo: esquinas redondeadas 140">
                                  <a:extLst>
                                    <a:ext uri="{FF2B5EF4-FFF2-40B4-BE49-F238E27FC236}">
                                      <a16:creationId xmlns:a16="http://schemas.microsoft.com/office/drawing/2014/main" id="{ECA03BD6-2027-455A-B70C-EE5A333F28E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-1059997" y="863570"/>
                                  <a:ext cx="648868" cy="1147400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8575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prstDash val="sysDash"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<a:prstTxWarp prst="textNoShape">
                                    <a:avLst/>
                                  </a:prstTxWarp>
                                  <a:noAutofit/>
                                </a:bodyPr>
                                <a:lstStyle/>
                                <a:p>
                                  <a:endParaRPr lang="es-ES"/>
                                </a:p>
                              </p:txBody>
                            </p:sp>
                            <p:cxnSp>
                              <p:nvCxnSpPr>
                                <p:cNvPr id="142" name="Conector: curvado 141">
                                  <a:extLst>
                                    <a:ext uri="{FF2B5EF4-FFF2-40B4-BE49-F238E27FC236}">
                                      <a16:creationId xmlns:a16="http://schemas.microsoft.com/office/drawing/2014/main" id="{209DEAED-2787-4F19-9C5D-66D5BCE4F9F1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rot="16200000" flipH="1">
                                  <a:off x="-1501116" y="542652"/>
                                  <a:ext cx="266701" cy="238125"/>
                                </a:xfrm>
                                <a:prstGeom prst="curvedConnector3">
                                  <a:avLst>
                                    <a:gd name="adj1" fmla="val 96429"/>
                                  </a:avLst>
                                </a:prstGeom>
                                <a:ln w="28575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</p:grpSp>
                        <p:grpSp>
                          <p:nvGrpSpPr>
                            <p:cNvPr id="134" name="Grupo 133">
                              <a:extLst>
                                <a:ext uri="{FF2B5EF4-FFF2-40B4-BE49-F238E27FC236}">
                                  <a16:creationId xmlns:a16="http://schemas.microsoft.com/office/drawing/2014/main" id="{CA585A47-4A36-4EC8-AD60-35DCBE9746E7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926800" y="-16781"/>
                              <a:ext cx="2512233" cy="3310823"/>
                              <a:chOff x="126200" y="-73931"/>
                              <a:chExt cx="2512233" cy="3310823"/>
                            </a:xfrm>
                          </p:grpSpPr>
                          <p:grpSp>
                            <p:nvGrpSpPr>
                              <p:cNvPr id="135" name="Grupo 134">
                                <a:extLst>
                                  <a:ext uri="{FF2B5EF4-FFF2-40B4-BE49-F238E27FC236}">
                                    <a16:creationId xmlns:a16="http://schemas.microsoft.com/office/drawing/2014/main" id="{054520C4-10ED-4D17-9AEA-D0A0F0BF1498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126200" y="-73931"/>
                                <a:ext cx="2512233" cy="3310823"/>
                                <a:chOff x="126200" y="-73931"/>
                                <a:chExt cx="2512233" cy="3310823"/>
                              </a:xfrm>
                            </p:grpSpPr>
                            <p:pic>
                              <p:nvPicPr>
                                <p:cNvPr id="137" name="Imagen 136">
                                  <a:extLst>
                                    <a:ext uri="{FF2B5EF4-FFF2-40B4-BE49-F238E27FC236}">
                                      <a16:creationId xmlns:a16="http://schemas.microsoft.com/office/drawing/2014/main" id="{642C1794-1CB4-4C49-8E35-723AC7B0B0F0}"/>
                                    </a:ext>
                                  </a:extLst>
                                </p:cNvPr>
                                <p:cNvPicPr>
                                  <a:picLocks noChangeAspect="1"/>
                                </p:cNvPicPr>
                                <p:nvPr/>
                              </p:nvPicPr>
                              <p:blipFill rotWithShape="1">
                                <a:blip r:embed="rId5" cstate="print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 l="4403" r="7203"/>
                                <a:stretch/>
                              </p:blipFill>
                              <p:spPr bwMode="auto">
                                <a:xfrm>
                                  <a:off x="451764" y="547947"/>
                                  <a:ext cx="1920911" cy="1891677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  <a:effectLst>
                                  <a:outerShdw blurRad="292100" dist="139700" dir="2700000" algn="tl" rotWithShape="0">
                                    <a:srgbClr val="333333">
                                      <a:alpha val="65000"/>
                                    </a:srgbClr>
                                  </a:outerShdw>
                                </a:effectLst>
                                <a:extLst>
                                  <a:ext uri="{53640926-AAD7-44D8-BBD7-CCE9431645EC}">
                                    <a14:shadowObscured xmlns:a14="http://schemas.microsoft.com/office/drawing/2010/main"/>
                                  </a:ext>
                                </a:extLst>
                              </p:spPr>
                            </p:pic>
                            <p:sp>
                              <p:nvSpPr>
                                <p:cNvPr id="138" name="Rectángulo: esquinas redondeadas 137">
                                  <a:extLst>
                                    <a:ext uri="{FF2B5EF4-FFF2-40B4-BE49-F238E27FC236}">
                                      <a16:creationId xmlns:a16="http://schemas.microsoft.com/office/drawing/2014/main" id="{D304EF14-42A5-4432-B0AA-3DAC49A176A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26200" y="-73931"/>
                                  <a:ext cx="2512233" cy="3310823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8575">
                                  <a:solidFill>
                                    <a:srgbClr val="FFC000"/>
                                  </a:solidFill>
                                  <a:prstDash val="sysDash"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<a:prstTxWarp prst="textNoShape">
                                    <a:avLst/>
                                  </a:prstTxWarp>
                                  <a:noAutofit/>
                                </a:bodyPr>
                                <a:lstStyle/>
                                <a:p>
                                  <a:endParaRPr lang="es-ES"/>
                                </a:p>
                              </p:txBody>
                            </p:sp>
                          </p:grpSp>
                          <p:sp>
                            <p:nvSpPr>
                              <p:cNvPr id="136" name="Cuadro de texto 2">
                                <a:extLst>
                                  <a:ext uri="{FF2B5EF4-FFF2-40B4-BE49-F238E27FC236}">
                                    <a16:creationId xmlns:a16="http://schemas.microsoft.com/office/drawing/2014/main" id="{BC4F5A28-25B7-4496-BA4D-0746309BB3CC}"/>
                                  </a:ext>
                                </a:extLst>
                              </p:cNvPr>
                              <p:cNvSpPr txBox="1"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484943" y="2798477"/>
                                <a:ext cx="1984533" cy="272067"/>
                              </a:xfrm>
                              <a:prstGeom prst="rect">
                                <a:avLst/>
                              </a:prstGeom>
                              <a:noFill/>
                              <a:ln w="9525">
                                <a:noFill/>
                                <a:miter lim="800000"/>
                                <a:headEnd/>
                                <a:tailEnd/>
                              </a:ln>
                            </p:spPr>
                            <p:txBody>
                              <a:bodyPr rot="0" vert="horz" wrap="square" lIns="91440" tIns="45720" rIns="91440" bIns="45720" anchor="t" anchorCtr="0">
                                <a:noAutofit/>
                              </a:bodyPr>
                              <a:lstStyle/>
                              <a:p>
                                <a:pPr algn="ctr">
                                  <a:lnSpc>
                                    <a:spcPct val="107000"/>
                                  </a:lnSpc>
                                  <a:spcAft>
                                    <a:spcPts val="800"/>
                                  </a:spcAft>
                                </a:pPr>
                                <a:r>
                                  <a:rPr lang="es-ES_tradnl" sz="1100" b="1" dirty="0">
                                    <a:solidFill>
                                      <a:srgbClr val="FFC000"/>
                                    </a:solidFill>
                                    <a:effectLst/>
                                    <a:latin typeface="Calibri" panose="020F0502020204030204" pitchFamily="34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SISTEMA MECÁNICO</a:t>
                                </a:r>
                                <a:endParaRPr lang="es-ES" sz="1200" dirty="0">
                                  <a:effectLst/>
                                  <a:latin typeface="Calibri" panose="020F0502020204030204" pitchFamily="34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</p:grpSp>
                      <p:sp>
                        <p:nvSpPr>
                          <p:cNvPr id="99" name="Cuadro de texto 2">
                            <a:extLst>
                              <a:ext uri="{FF2B5EF4-FFF2-40B4-BE49-F238E27FC236}">
                                <a16:creationId xmlns:a16="http://schemas.microsoft.com/office/drawing/2014/main" id="{408D6307-57A3-45E6-B5C5-785A2041C73E}"/>
                              </a:ext>
                            </a:extLst>
                          </p:cNvPr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1591760" y="3893612"/>
                            <a:ext cx="1752142" cy="600075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 rot="0" vert="horz" wrap="square" lIns="91440" tIns="45720" rIns="91440" bIns="45720" anchor="t" anchorCtr="0"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07000"/>
                              </a:lnSpc>
                              <a:spcAft>
                                <a:spcPts val="800"/>
                              </a:spcAft>
                            </a:pPr>
                            <a:r>
                              <a:rPr lang="es-ES_tradnl" sz="1100" i="1" dirty="0">
                                <a:effectLst/>
                                <a:latin typeface="Calibri" panose="020F0502020204030204" pitchFamily="34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Control de los motores paso a paso</a:t>
                            </a:r>
                            <a:endParaRPr lang="es-ES" sz="12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cxnSp>
                      <p:nvCxnSpPr>
                        <p:cNvPr id="96" name="Conector recto de flecha 95">
                          <a:extLst>
                            <a:ext uri="{FF2B5EF4-FFF2-40B4-BE49-F238E27FC236}">
                              <a16:creationId xmlns:a16="http://schemas.microsoft.com/office/drawing/2014/main" id="{2BA155B6-56A5-482E-A6DF-46423250A13E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4279196" y="4170791"/>
                          <a:ext cx="219074" cy="4571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7" name="Conector recto de flecha 96">
                          <a:extLst>
                            <a:ext uri="{FF2B5EF4-FFF2-40B4-BE49-F238E27FC236}">
                              <a16:creationId xmlns:a16="http://schemas.microsoft.com/office/drawing/2014/main" id="{C4D7DF6D-8E81-4DB6-9221-EA6654F675A6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4274433" y="4423817"/>
                          <a:ext cx="228601" cy="4571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pic>
                <p:nvPicPr>
                  <p:cNvPr id="89" name="Imagen 88">
                    <a:extLst>
                      <a:ext uri="{FF2B5EF4-FFF2-40B4-BE49-F238E27FC236}">
                        <a16:creationId xmlns:a16="http://schemas.microsoft.com/office/drawing/2014/main" id="{A185C85D-0BF2-4D53-8F86-1560A35A85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648933" y="-286717"/>
                    <a:ext cx="923925" cy="685800"/>
                  </a:xfrm>
                  <a:prstGeom prst="rect">
                    <a:avLst/>
                  </a:prstGeom>
                </p:spPr>
              </p:pic>
              <p:cxnSp>
                <p:nvCxnSpPr>
                  <p:cNvPr id="90" name="Conector: curvado 89">
                    <a:extLst>
                      <a:ext uri="{FF2B5EF4-FFF2-40B4-BE49-F238E27FC236}">
                        <a16:creationId xmlns:a16="http://schemas.microsoft.com/office/drawing/2014/main" id="{7EFD7C1B-BFFC-4A60-B95B-BCCCC2EF77B0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315840" y="344671"/>
                    <a:ext cx="266688" cy="238126"/>
                  </a:xfrm>
                  <a:prstGeom prst="curvedConnector3">
                    <a:avLst>
                      <a:gd name="adj1" fmla="val 6914"/>
                    </a:avLst>
                  </a:prstGeom>
                  <a:ln w="28575">
                    <a:solidFill>
                      <a:schemeClr val="bg2">
                        <a:lumMod val="2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7" name="Cuadro de texto 2">
                  <a:extLst>
                    <a:ext uri="{FF2B5EF4-FFF2-40B4-BE49-F238E27FC236}">
                      <a16:creationId xmlns:a16="http://schemas.microsoft.com/office/drawing/2014/main" id="{E6FCABCB-2567-4151-BA2A-CCB135F1436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95319" y="-71383"/>
                  <a:ext cx="1914525" cy="7143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0"/>
                    </a:spcAft>
                  </a:pPr>
                  <a:r>
                    <a:rPr lang="es-ES_tradnl" sz="1100" b="1" i="1" dirty="0"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USUARIO: </a:t>
                  </a:r>
                  <a:endParaRPr lang="es-ES" sz="12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457200" indent="-228600">
                    <a:lnSpc>
                      <a:spcPct val="107000"/>
                    </a:lnSpc>
                    <a:spcAft>
                      <a:spcPts val="0"/>
                    </a:spcAft>
                  </a:pPr>
                  <a:r>
                    <a:rPr lang="es-ES_tradnl" sz="1100" i="1" dirty="0"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Longitud bobina</a:t>
                  </a:r>
                  <a:endParaRPr lang="es-ES" sz="12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457200" indent="-228600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s-ES_tradnl" sz="1100" i="1" dirty="0"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Número de capas</a:t>
                  </a:r>
                  <a:endParaRPr lang="es-ES" sz="12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84" name="Imagen 83" descr="Resultado de imagen de motores paso a paso&quot;">
                <a:extLst>
                  <a:ext uri="{FF2B5EF4-FFF2-40B4-BE49-F238E27FC236}">
                    <a16:creationId xmlns:a16="http://schemas.microsoft.com/office/drawing/2014/main" id="{B570285A-AF0C-466E-8E70-D99854CA2D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17477" y="5283020"/>
                <a:ext cx="464820" cy="47434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85" name="Imagen 84" descr="Resultado de imagen de motores paso a paso&quot;">
                <a:extLst>
                  <a:ext uri="{FF2B5EF4-FFF2-40B4-BE49-F238E27FC236}">
                    <a16:creationId xmlns:a16="http://schemas.microsoft.com/office/drawing/2014/main" id="{6BDF58B6-C0FA-4FE8-B7CE-42CAC6A248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17476" y="4764057"/>
                <a:ext cx="464820" cy="47434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10" name="Flecha: a la derecha 9">
              <a:extLst>
                <a:ext uri="{FF2B5EF4-FFF2-40B4-BE49-F238E27FC236}">
                  <a16:creationId xmlns:a16="http://schemas.microsoft.com/office/drawing/2014/main" id="{51BF87F3-7D15-4733-A128-CF48F060EE17}"/>
                </a:ext>
              </a:extLst>
            </p:cNvPr>
            <p:cNvSpPr/>
            <p:nvPr/>
          </p:nvSpPr>
          <p:spPr>
            <a:xfrm>
              <a:off x="3409950" y="3264628"/>
              <a:ext cx="176719" cy="164372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1" name="Flecha: a la derecha 110">
              <a:extLst>
                <a:ext uri="{FF2B5EF4-FFF2-40B4-BE49-F238E27FC236}">
                  <a16:creationId xmlns:a16="http://schemas.microsoft.com/office/drawing/2014/main" id="{C6F85686-F55F-47EF-B6F0-0DE473237671}"/>
                </a:ext>
              </a:extLst>
            </p:cNvPr>
            <p:cNvSpPr/>
            <p:nvPr/>
          </p:nvSpPr>
          <p:spPr>
            <a:xfrm>
              <a:off x="5384367" y="3285894"/>
              <a:ext cx="176719" cy="164372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3F7CD9DD-51CD-44C7-ADFE-28C0E1E19D17}"/>
              </a:ext>
            </a:extLst>
          </p:cNvPr>
          <p:cNvGrpSpPr/>
          <p:nvPr/>
        </p:nvGrpSpPr>
        <p:grpSpPr>
          <a:xfrm>
            <a:off x="8001597" y="2846700"/>
            <a:ext cx="4064233" cy="2135412"/>
            <a:chOff x="7902476" y="2244411"/>
            <a:chExt cx="4064233" cy="2135412"/>
          </a:xfrm>
        </p:grpSpPr>
        <p:grpSp>
          <p:nvGrpSpPr>
            <p:cNvPr id="60" name="Grupo 59">
              <a:extLst>
                <a:ext uri="{FF2B5EF4-FFF2-40B4-BE49-F238E27FC236}">
                  <a16:creationId xmlns:a16="http://schemas.microsoft.com/office/drawing/2014/main" id="{1B68777F-048E-4499-8CAB-1AE51B92E5AB}"/>
                </a:ext>
              </a:extLst>
            </p:cNvPr>
            <p:cNvGrpSpPr/>
            <p:nvPr/>
          </p:nvGrpSpPr>
          <p:grpSpPr>
            <a:xfrm>
              <a:off x="7902476" y="2244411"/>
              <a:ext cx="4064233" cy="2135412"/>
              <a:chOff x="-11" y="527406"/>
              <a:chExt cx="5686425" cy="2914830"/>
            </a:xfrm>
          </p:grpSpPr>
          <p:sp>
            <p:nvSpPr>
              <p:cNvPr id="62" name="Cuadro de texto 2">
                <a:extLst>
                  <a:ext uri="{FF2B5EF4-FFF2-40B4-BE49-F238E27FC236}">
                    <a16:creationId xmlns:a16="http://schemas.microsoft.com/office/drawing/2014/main" id="{9B9F160C-2B4F-47A2-BF03-9E8EFBAE82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71896" y="3071050"/>
                <a:ext cx="1733873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ES_tradnl" sz="1100" b="1" dirty="0">
                    <a:solidFill>
                      <a:srgbClr val="C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ALIMENTACIÓN</a:t>
                </a:r>
                <a:endParaRPr lang="es-ES" sz="12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63" name="Grupo 62">
                <a:extLst>
                  <a:ext uri="{FF2B5EF4-FFF2-40B4-BE49-F238E27FC236}">
                    <a16:creationId xmlns:a16="http://schemas.microsoft.com/office/drawing/2014/main" id="{539A301D-3FC4-4A70-B4A1-F58F715D9565}"/>
                  </a:ext>
                </a:extLst>
              </p:cNvPr>
              <p:cNvGrpSpPr/>
              <p:nvPr/>
            </p:nvGrpSpPr>
            <p:grpSpPr>
              <a:xfrm>
                <a:off x="-11" y="527406"/>
                <a:ext cx="5686425" cy="2914830"/>
                <a:chOff x="-11" y="527406"/>
                <a:chExt cx="5686425" cy="2914830"/>
              </a:xfrm>
            </p:grpSpPr>
            <p:sp>
              <p:nvSpPr>
                <p:cNvPr id="64" name="Cuadro de texto 2">
                  <a:extLst>
                    <a:ext uri="{FF2B5EF4-FFF2-40B4-BE49-F238E27FC236}">
                      <a16:creationId xmlns:a16="http://schemas.microsoft.com/office/drawing/2014/main" id="{F1443256-A9E6-49FD-8768-5323A3C91BC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3828" y="674424"/>
                  <a:ext cx="1695450" cy="4286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s-ES_tradnl" sz="1200" b="1"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Fuente ATX</a:t>
                  </a:r>
                  <a:endParaRPr lang="es-ES" sz="120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65" name="Grupo 64">
                  <a:extLst>
                    <a:ext uri="{FF2B5EF4-FFF2-40B4-BE49-F238E27FC236}">
                      <a16:creationId xmlns:a16="http://schemas.microsoft.com/office/drawing/2014/main" id="{109841D8-0CC9-4DEC-B310-8D822507C318}"/>
                    </a:ext>
                  </a:extLst>
                </p:cNvPr>
                <p:cNvGrpSpPr/>
                <p:nvPr/>
              </p:nvGrpSpPr>
              <p:grpSpPr>
                <a:xfrm>
                  <a:off x="-11" y="527406"/>
                  <a:ext cx="5686425" cy="2914830"/>
                  <a:chOff x="-11" y="527406"/>
                  <a:chExt cx="5686425" cy="2914830"/>
                </a:xfrm>
              </p:grpSpPr>
              <p:pic>
                <p:nvPicPr>
                  <p:cNvPr id="66" name="Imagen 65">
                    <a:extLst>
                      <a:ext uri="{FF2B5EF4-FFF2-40B4-BE49-F238E27FC236}">
                        <a16:creationId xmlns:a16="http://schemas.microsoft.com/office/drawing/2014/main" id="{90E15FA0-E988-4492-9FB0-93E4875051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" t="20775" r="1585" b="8422"/>
                  <a:stretch/>
                </p:blipFill>
                <p:spPr bwMode="auto">
                  <a:xfrm>
                    <a:off x="400050" y="1103049"/>
                    <a:ext cx="1065530" cy="1533525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  <a:extLst>
                    <a:ext uri="{53640926-AAD7-44D8-BBD7-CCE9431645EC}">
                      <a14:shadowObscured xmlns:a14="http://schemas.microsoft.com/office/drawing/2010/main"/>
                    </a:ext>
                  </a:extLst>
                </p:spPr>
              </p:pic>
              <p:sp>
                <p:nvSpPr>
                  <p:cNvPr id="67" name="Rectángulo: esquinas redondeadas 66">
                    <a:extLst>
                      <a:ext uri="{FF2B5EF4-FFF2-40B4-BE49-F238E27FC236}">
                        <a16:creationId xmlns:a16="http://schemas.microsoft.com/office/drawing/2014/main" id="{B2E1E03B-30C7-4542-9AB3-AFBAD41A3FCB}"/>
                      </a:ext>
                    </a:extLst>
                  </p:cNvPr>
                  <p:cNvSpPr/>
                  <p:nvPr/>
                </p:nvSpPr>
                <p:spPr>
                  <a:xfrm>
                    <a:off x="-11" y="527406"/>
                    <a:ext cx="5686425" cy="2914830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C00000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grpSp>
                <p:nvGrpSpPr>
                  <p:cNvPr id="68" name="Grupo 67">
                    <a:extLst>
                      <a:ext uri="{FF2B5EF4-FFF2-40B4-BE49-F238E27FC236}">
                        <a16:creationId xmlns:a16="http://schemas.microsoft.com/office/drawing/2014/main" id="{7BBE8D9C-4FA5-45EC-852C-608898ECADF7}"/>
                      </a:ext>
                    </a:extLst>
                  </p:cNvPr>
                  <p:cNvGrpSpPr/>
                  <p:nvPr/>
                </p:nvGrpSpPr>
                <p:grpSpPr>
                  <a:xfrm>
                    <a:off x="1680616" y="754573"/>
                    <a:ext cx="3610432" cy="2171203"/>
                    <a:chOff x="-1855033" y="397883"/>
                    <a:chExt cx="6065813" cy="3318245"/>
                  </a:xfrm>
                </p:grpSpPr>
                <p:sp>
                  <p:nvSpPr>
                    <p:cNvPr id="69" name="Cuadro de texto 2">
                      <a:extLst>
                        <a:ext uri="{FF2B5EF4-FFF2-40B4-BE49-F238E27FC236}">
                          <a16:creationId xmlns:a16="http://schemas.microsoft.com/office/drawing/2014/main" id="{12250ED0-DE49-44FD-AE2C-33DDDE5EC52E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-1855033" y="2934947"/>
                      <a:ext cx="3685246" cy="63198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noAutofit/>
                    </a:bodyPr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1000" b="1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CONEXIÓN GND Y 5V CON LA ARDUINO </a:t>
                      </a:r>
                      <a:r>
                        <a:rPr lang="es-ES_tradnl" sz="1000" b="1" i="1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MASTER</a:t>
                      </a:r>
                      <a:endParaRPr lang="es-E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grpSp>
                  <p:nvGrpSpPr>
                    <p:cNvPr id="70" name="Grupo 69">
                      <a:extLst>
                        <a:ext uri="{FF2B5EF4-FFF2-40B4-BE49-F238E27FC236}">
                          <a16:creationId xmlns:a16="http://schemas.microsoft.com/office/drawing/2014/main" id="{6974675E-B3DB-4EA6-BE35-D6867083897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1490583" y="397883"/>
                      <a:ext cx="5701363" cy="3318245"/>
                      <a:chOff x="-1490583" y="397883"/>
                      <a:chExt cx="5701363" cy="3318245"/>
                    </a:xfrm>
                  </p:grpSpPr>
                  <p:grpSp>
                    <p:nvGrpSpPr>
                      <p:cNvPr id="71" name="Grupo 70">
                        <a:extLst>
                          <a:ext uri="{FF2B5EF4-FFF2-40B4-BE49-F238E27FC236}">
                            <a16:creationId xmlns:a16="http://schemas.microsoft.com/office/drawing/2014/main" id="{7410A461-AFD7-4774-877F-BCEE4F03351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-1490583" y="397883"/>
                        <a:ext cx="5701363" cy="3318245"/>
                        <a:chOff x="-1490583" y="397883"/>
                        <a:chExt cx="5701363" cy="3318245"/>
                      </a:xfrm>
                    </p:grpSpPr>
                    <p:grpSp>
                      <p:nvGrpSpPr>
                        <p:cNvPr id="74" name="Grupo 73">
                          <a:extLst>
                            <a:ext uri="{FF2B5EF4-FFF2-40B4-BE49-F238E27FC236}">
                              <a16:creationId xmlns:a16="http://schemas.microsoft.com/office/drawing/2014/main" id="{E976C332-0AA2-4FDA-B7F6-F5ECF92B451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-1490583" y="397883"/>
                          <a:ext cx="5701363" cy="3318245"/>
                          <a:chOff x="-1645441" y="397883"/>
                          <a:chExt cx="5701363" cy="3318245"/>
                        </a:xfrm>
                      </p:grpSpPr>
                      <p:grpSp>
                        <p:nvGrpSpPr>
                          <p:cNvPr id="76" name="Grupo 75">
                            <a:extLst>
                              <a:ext uri="{FF2B5EF4-FFF2-40B4-BE49-F238E27FC236}">
                                <a16:creationId xmlns:a16="http://schemas.microsoft.com/office/drawing/2014/main" id="{5A98D1A9-5523-4298-873B-AF713BA554D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-1645441" y="397883"/>
                            <a:ext cx="5701363" cy="3318245"/>
                            <a:chOff x="-1837220" y="397937"/>
                            <a:chExt cx="5701537" cy="3318694"/>
                          </a:xfrm>
                        </p:grpSpPr>
                        <p:sp>
                          <p:nvSpPr>
                            <p:cNvPr id="79" name="Cuadro de texto 2">
                              <a:extLst>
                                <a:ext uri="{FF2B5EF4-FFF2-40B4-BE49-F238E27FC236}">
                                  <a16:creationId xmlns:a16="http://schemas.microsoft.com/office/drawing/2014/main" id="{254F1CB8-B742-4CD8-826D-E152F75A56ED}"/>
                                </a:ext>
                              </a:extLst>
                            </p:cNvPr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-1837220" y="397937"/>
                              <a:ext cx="3149707" cy="450077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noFill/>
                              <a:miter lim="800000"/>
                              <a:headEnd/>
                              <a:tailEnd/>
                            </a:ln>
                          </p:spPr>
                          <p:txBody>
                            <a:bodyPr rot="0" vert="horz" wrap="square" lIns="91440" tIns="45720" rIns="91440" bIns="45720" anchor="t" anchorCtr="0">
                              <a:noAutofit/>
                            </a:bodyPr>
                            <a:lstStyle/>
                            <a:p>
                              <a:pPr algn="ctr">
                                <a:lnSpc>
                                  <a:spcPct val="107000"/>
                                </a:lnSpc>
                                <a:spcAft>
                                  <a:spcPts val="800"/>
                                </a:spcAft>
                              </a:pPr>
                              <a:r>
                                <a:rPr lang="es-ES_tradnl" sz="1000" b="1" dirty="0">
                                  <a:solidFill>
                                    <a:srgbClr val="0070C0"/>
                                  </a:solidFill>
                                  <a:effectLst/>
                                  <a:latin typeface="Calibri" panose="020F0502020204030204" pitchFamily="34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ALIMENTACIÓN 12 V </a:t>
                              </a:r>
                              <a:endParaRPr lang="es-ES" sz="1200" dirty="0">
                                <a:effectLst/>
                                <a:latin typeface="Calibri" panose="020F0502020204030204" pitchFamily="34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  <p:grpSp>
                          <p:nvGrpSpPr>
                            <p:cNvPr id="80" name="Grupo 79">
                              <a:extLst>
                                <a:ext uri="{FF2B5EF4-FFF2-40B4-BE49-F238E27FC236}">
                                  <a16:creationId xmlns:a16="http://schemas.microsoft.com/office/drawing/2014/main" id="{5E48A71D-D491-4A17-8006-BE6E4B6CAD3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287693" y="641961"/>
                              <a:ext cx="2576624" cy="3074670"/>
                              <a:chOff x="22404" y="295374"/>
                              <a:chExt cx="2576624" cy="3074670"/>
                            </a:xfrm>
                          </p:grpSpPr>
                          <p:pic>
                            <p:nvPicPr>
                              <p:cNvPr id="81" name="Imagen 80">
                                <a:extLst>
                                  <a:ext uri="{FF2B5EF4-FFF2-40B4-BE49-F238E27FC236}">
                                    <a16:creationId xmlns:a16="http://schemas.microsoft.com/office/drawing/2014/main" id="{354C6566-4485-4B4F-8000-84125ED255D5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 rotWithShape="1">
                              <a:blip r:embed="rId9" cstate="print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1" t="17936" r="4221" b="18667"/>
                              <a:stretch/>
                            </p:blipFill>
                            <p:spPr bwMode="auto">
                              <a:xfrm>
                                <a:off x="276199" y="295374"/>
                                <a:ext cx="2322829" cy="3074670"/>
                              </a:xfrm>
                              <a:prstGeom prst="rect">
                                <a:avLst/>
                              </a:prstGeom>
                              <a:ln>
                                <a:noFill/>
                              </a:ln>
                              <a:effectLst>
                                <a:outerShdw blurRad="292100" dist="139700" dir="2700000" algn="tl" rotWithShape="0">
                                  <a:srgbClr val="333333">
                                    <a:alpha val="65000"/>
                                  </a:srgbClr>
                                </a:outerShdw>
                              </a:effectLst>
                              <a:extLst>
                                <a:ext uri="{53640926-AAD7-44D8-BBD7-CCE9431645EC}">
                                  <a14:shadowObscured xmlns:a14="http://schemas.microsoft.com/office/drawing/2010/main"/>
                                </a:ext>
                              </a:extLst>
                            </p:spPr>
                          </p:pic>
                          <p:sp>
                            <p:nvSpPr>
                              <p:cNvPr id="102" name="Rectángulo: esquinas redondeadas 101">
                                <a:extLst>
                                  <a:ext uri="{FF2B5EF4-FFF2-40B4-BE49-F238E27FC236}">
                                    <a16:creationId xmlns:a16="http://schemas.microsoft.com/office/drawing/2014/main" id="{732CC9F8-49CD-4A8F-A86F-1F54F9E82E9D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649130" y="469211"/>
                                <a:ext cx="475102" cy="452969"/>
                              </a:xfrm>
                              <a:prstGeom prst="roundRect">
                                <a:avLst/>
                              </a:prstGeom>
                              <a:noFill/>
                              <a:ln w="28575">
                                <a:solidFill>
                                  <a:srgbClr val="0070C0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endParaRPr lang="es-ES"/>
                              </a:p>
                            </p:txBody>
                          </p:sp>
                          <p:cxnSp>
                            <p:nvCxnSpPr>
                              <p:cNvPr id="104" name="Conector recto de flecha 103">
                                <a:extLst>
                                  <a:ext uri="{FF2B5EF4-FFF2-40B4-BE49-F238E27FC236}">
                                    <a16:creationId xmlns:a16="http://schemas.microsoft.com/office/drawing/2014/main" id="{37232CF6-EF70-4A3D-A22C-E7C8FDBEDB7C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22404" y="351295"/>
                                <a:ext cx="575310" cy="287594"/>
                              </a:xfrm>
                              <a:prstGeom prst="straightConnector1">
                                <a:avLst/>
                              </a:prstGeom>
                              <a:ln w="28575">
                                <a:solidFill>
                                  <a:srgbClr val="0070C0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</p:grpSp>
                      <p:sp>
                        <p:nvSpPr>
                          <p:cNvPr id="77" name="Rectángulo: esquinas redondeadas 76">
                            <a:extLst>
                              <a:ext uri="{FF2B5EF4-FFF2-40B4-BE49-F238E27FC236}">
                                <a16:creationId xmlns:a16="http://schemas.microsoft.com/office/drawing/2014/main" id="{E1B9D9B9-53D4-46E4-B4C6-D676B1396EC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202092" y="1265656"/>
                            <a:ext cx="456689" cy="393904"/>
                          </a:xfrm>
                          <a:prstGeom prst="roundRect">
                            <a:avLst/>
                          </a:prstGeom>
                          <a:noFill/>
                          <a:ln w="28575">
                            <a:solidFill>
                              <a:srgbClr val="00B0F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/>
                          </a:p>
                        </p:txBody>
                      </p:sp>
                      <p:cxnSp>
                        <p:nvCxnSpPr>
                          <p:cNvPr id="78" name="Conector recto de flecha 77">
                            <a:extLst>
                              <a:ext uri="{FF2B5EF4-FFF2-40B4-BE49-F238E27FC236}">
                                <a16:creationId xmlns:a16="http://schemas.microsoft.com/office/drawing/2014/main" id="{33E60098-B62F-4863-83CC-97E3AF41EFD0}"/>
                              </a:ext>
                            </a:extLst>
                          </p:cNvPr>
                          <p:cNvCxnSpPr>
                            <a:cxnSpLocks/>
                            <a:stCxn id="75" idx="3"/>
                          </p:cNvCxnSpPr>
                          <p:nvPr/>
                        </p:nvCxnSpPr>
                        <p:spPr>
                          <a:xfrm>
                            <a:off x="1503414" y="1242551"/>
                            <a:ext cx="543857" cy="151210"/>
                          </a:xfrm>
                          <a:prstGeom prst="straightConnector1">
                            <a:avLst/>
                          </a:prstGeom>
                          <a:ln w="28575">
                            <a:solidFill>
                              <a:srgbClr val="00B0F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sp>
                      <p:nvSpPr>
                        <p:cNvPr id="75" name="Cuadro de texto 2">
                          <a:extLst>
                            <a:ext uri="{FF2B5EF4-FFF2-40B4-BE49-F238E27FC236}">
                              <a16:creationId xmlns:a16="http://schemas.microsoft.com/office/drawing/2014/main" id="{3B33E5CB-4DB1-4AE9-9615-A01754E8CB7C}"/>
                            </a:ext>
                          </a:extLst>
                        </p:cNvPr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-1428140" y="1051544"/>
                          <a:ext cx="3086412" cy="382013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 rot="0" vert="horz" wrap="square" lIns="91440" tIns="45720" rIns="91440" bIns="45720" anchor="t" anchorCtr="0">
                          <a:noAutofit/>
                        </a:bodyPr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ES_tradnl" sz="1000" b="1" dirty="0">
                              <a:solidFill>
                                <a:srgbClr val="00B0F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ALIMENTACIÓN 12 V</a:t>
                          </a:r>
                          <a:endParaRPr lang="es-ES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sp>
                    <p:nvSpPr>
                      <p:cNvPr id="72" name="Rectángulo: esquinas redondeadas 71">
                        <a:extLst>
                          <a:ext uri="{FF2B5EF4-FFF2-40B4-BE49-F238E27FC236}">
                            <a16:creationId xmlns:a16="http://schemas.microsoft.com/office/drawing/2014/main" id="{CC0B1881-717A-4297-819F-9C14611F0F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80518" y="3219817"/>
                        <a:ext cx="294701" cy="349660"/>
                      </a:xfrm>
                      <a:prstGeom prst="roundRect">
                        <a:avLst/>
                      </a:prstGeom>
                      <a:noFill/>
                      <a:ln w="28575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s-ES"/>
                      </a:p>
                    </p:txBody>
                  </p:sp>
                  <p:cxnSp>
                    <p:nvCxnSpPr>
                      <p:cNvPr id="73" name="Conector recto de flecha 72">
                        <a:extLst>
                          <a:ext uri="{FF2B5EF4-FFF2-40B4-BE49-F238E27FC236}">
                            <a16:creationId xmlns:a16="http://schemas.microsoft.com/office/drawing/2014/main" id="{16EF9096-E00B-46E0-927B-0CA35DC1A17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1715395" y="3355010"/>
                        <a:ext cx="1080647" cy="45719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</p:grpSp>
        <p:sp>
          <p:nvSpPr>
            <p:cNvPr id="112" name="Flecha: a la derecha 111">
              <a:extLst>
                <a:ext uri="{FF2B5EF4-FFF2-40B4-BE49-F238E27FC236}">
                  <a16:creationId xmlns:a16="http://schemas.microsoft.com/office/drawing/2014/main" id="{96BE7792-988A-4FAD-ADFD-5121B8A55BDD}"/>
                </a:ext>
              </a:extLst>
            </p:cNvPr>
            <p:cNvSpPr/>
            <p:nvPr/>
          </p:nvSpPr>
          <p:spPr>
            <a:xfrm>
              <a:off x="9575028" y="3206891"/>
              <a:ext cx="387952" cy="176850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6" name="Cerrar llave 15">
            <a:extLst>
              <a:ext uri="{FF2B5EF4-FFF2-40B4-BE49-F238E27FC236}">
                <a16:creationId xmlns:a16="http://schemas.microsoft.com/office/drawing/2014/main" id="{4FE9A3A5-E67B-4FD8-BC6A-046A86BC96BA}"/>
              </a:ext>
            </a:extLst>
          </p:cNvPr>
          <p:cNvSpPr/>
          <p:nvPr/>
        </p:nvSpPr>
        <p:spPr>
          <a:xfrm>
            <a:off x="7541574" y="1611258"/>
            <a:ext cx="319978" cy="460578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5972182"/>
      </p:ext>
    </p:extLst>
  </p:cSld>
  <p:clrMapOvr>
    <a:masterClrMapping/>
  </p:clrMapOvr>
</p:sld>
</file>

<file path=ppt/theme/theme1.xml><?xml version="1.0" encoding="utf-8"?>
<a:theme xmlns:a="http://schemas.openxmlformats.org/drawingml/2006/main" name="Recorte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{A02DF782-DE31-4AAB-8A2D-08645C572018}tf10001105</Template>
  <TotalTime>1794</TotalTime>
  <Words>1105</Words>
  <Application>Microsoft Office PowerPoint</Application>
  <PresentationFormat>Panorámica</PresentationFormat>
  <Paragraphs>195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7" baseType="lpstr">
      <vt:lpstr>Arial</vt:lpstr>
      <vt:lpstr>Calibri</vt:lpstr>
      <vt:lpstr>Franklin Gothic Book</vt:lpstr>
      <vt:lpstr>Wingdings</vt:lpstr>
      <vt:lpstr>Recorte</vt:lpstr>
      <vt:lpstr>DISEÑO DE UN SISTEMA DE BOBINADO AUTOMÁTICO BASADO EN HARDWARE LIBRE</vt:lpstr>
      <vt:lpstr>ÍNDICE</vt:lpstr>
      <vt:lpstr>introducción</vt:lpstr>
      <vt:lpstr>INTRODUCCIÓN</vt:lpstr>
      <vt:lpstr>objetivos</vt:lpstr>
      <vt:lpstr>OBJETIVOS</vt:lpstr>
      <vt:lpstr>SOLUCIÓN TÉCNICA</vt:lpstr>
      <vt:lpstr>DESCRIPCIÓN DEL PROTOTIPO</vt:lpstr>
      <vt:lpstr>DESCRIPCIÓN DEL PROTOTIPO</vt:lpstr>
      <vt:lpstr>MOVIMIENTOS DEL SISTEMA</vt:lpstr>
      <vt:lpstr>SISTEMA MECÁNICO</vt:lpstr>
      <vt:lpstr>SISTEMA ELECTRÓNICO DE CONTROL</vt:lpstr>
      <vt:lpstr>SISTEMA ELECTRÓNICO DE CONTROL</vt:lpstr>
      <vt:lpstr>SISTEMA ELECTRÓNICO DE POTENCIA</vt:lpstr>
      <vt:lpstr>ALIMENTACIÓN DEL SISTEMA</vt:lpstr>
      <vt:lpstr>Estudio económico</vt:lpstr>
      <vt:lpstr>ESTUDIO ECONÓMICO</vt:lpstr>
      <vt:lpstr>conclusiones</vt:lpstr>
      <vt:lpstr>CONCLUSIONES</vt:lpstr>
      <vt:lpstr>Líneas futuras</vt:lpstr>
      <vt:lpstr>LÍNEAS FUTURAS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DE UN SISTEMA DE BOBINADO AUTOMÁTICO BASADO EN HARDWARE LIBRE</dc:title>
  <dc:creator>Marta Martin</dc:creator>
  <cp:lastModifiedBy>Marta Martin</cp:lastModifiedBy>
  <cp:revision>65</cp:revision>
  <dcterms:created xsi:type="dcterms:W3CDTF">2020-02-29T11:17:36Z</dcterms:created>
  <dcterms:modified xsi:type="dcterms:W3CDTF">2020-03-01T17:17:11Z</dcterms:modified>
</cp:coreProperties>
</file>